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58" r:id="rId5"/>
    <p:sldId id="259" r:id="rId6"/>
    <p:sldId id="263" r:id="rId7"/>
    <p:sldId id="264" r:id="rId8"/>
    <p:sldId id="265" r:id="rId9"/>
    <p:sldId id="266" r:id="rId10"/>
    <p:sldId id="269" r:id="rId11"/>
    <p:sldId id="267" r:id="rId12"/>
    <p:sldId id="268" r:id="rId13"/>
    <p:sldId id="270" r:id="rId14"/>
    <p:sldId id="271" r:id="rId15"/>
    <p:sldId id="272" r:id="rId16"/>
    <p:sldId id="261" r:id="rId17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422C16"/>
    <a:srgbClr val="0C788E"/>
    <a:srgbClr val="321900"/>
    <a:srgbClr val="003300"/>
    <a:srgbClr val="5F5F5F"/>
    <a:srgbClr val="1C1C1C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5" autoAdjust="0"/>
    <p:restoredTop sz="94652" autoAdjust="0"/>
  </p:normalViewPr>
  <p:slideViewPr>
    <p:cSldViewPr>
      <p:cViewPr varScale="1">
        <p:scale>
          <a:sx n="74" d="100"/>
          <a:sy n="74" d="100"/>
        </p:scale>
        <p:origin x="-79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07AFF6-1A1E-48D5-B245-B8CD17C3CDD8}" type="doc">
      <dgm:prSet loTypeId="urn:microsoft.com/office/officeart/2005/8/layout/hList7" loCatId="relationship" qsTypeId="urn:microsoft.com/office/officeart/2005/8/quickstyle/simple4" qsCatId="simple" csTypeId="urn:microsoft.com/office/officeart/2005/8/colors/accent1_2" csCatId="accent1" phldr="1"/>
      <dgm:spPr/>
    </dgm:pt>
    <dgm:pt modelId="{F36FCCB9-2F89-4C2B-A89B-7F38358ECF3E}">
      <dgm:prSet phldrT="[Testo]"/>
      <dgm:spPr/>
      <dgm:t>
        <a:bodyPr/>
        <a:lstStyle/>
        <a:p>
          <a:r>
            <a:rPr lang="it-IT" u="sng" dirty="0" err="1" smtClean="0"/>
            <a:t>Domotics</a:t>
          </a:r>
          <a:endParaRPr lang="it-IT" u="sng" dirty="0"/>
        </a:p>
      </dgm:t>
    </dgm:pt>
    <dgm:pt modelId="{F7C03437-D5E1-4406-9BE9-B86E0AE8050C}" type="parTrans" cxnId="{595FA63A-4B98-4988-8585-8923F24B1851}">
      <dgm:prSet/>
      <dgm:spPr/>
      <dgm:t>
        <a:bodyPr/>
        <a:lstStyle/>
        <a:p>
          <a:endParaRPr lang="it-IT"/>
        </a:p>
      </dgm:t>
    </dgm:pt>
    <dgm:pt modelId="{0C0C6D8D-C697-4287-A894-A44F1FD89B2D}" type="sibTrans" cxnId="{595FA63A-4B98-4988-8585-8923F24B1851}">
      <dgm:prSet/>
      <dgm:spPr/>
      <dgm:t>
        <a:bodyPr/>
        <a:lstStyle/>
        <a:p>
          <a:endParaRPr lang="it-IT"/>
        </a:p>
      </dgm:t>
    </dgm:pt>
    <dgm:pt modelId="{9EF37237-0B2A-4A77-9503-DF829A66B2E3}">
      <dgm:prSet phldrT="[Testo]"/>
      <dgm:spPr/>
      <dgm:t>
        <a:bodyPr/>
        <a:lstStyle/>
        <a:p>
          <a:r>
            <a:rPr lang="it-IT" u="sng" dirty="0" smtClean="0"/>
            <a:t>Agricolture</a:t>
          </a:r>
          <a:endParaRPr lang="it-IT" u="sng" dirty="0"/>
        </a:p>
      </dgm:t>
    </dgm:pt>
    <dgm:pt modelId="{ECCBC6C5-8848-4F79-8889-BED4601A9F79}" type="parTrans" cxnId="{C96B34C4-FD7B-4DB2-BEF2-8D5132EF4CA4}">
      <dgm:prSet/>
      <dgm:spPr/>
      <dgm:t>
        <a:bodyPr/>
        <a:lstStyle/>
        <a:p>
          <a:endParaRPr lang="it-IT"/>
        </a:p>
      </dgm:t>
    </dgm:pt>
    <dgm:pt modelId="{2385EC16-4A3C-448D-8A48-0CF6F5B4BBC2}" type="sibTrans" cxnId="{C96B34C4-FD7B-4DB2-BEF2-8D5132EF4CA4}">
      <dgm:prSet/>
      <dgm:spPr/>
      <dgm:t>
        <a:bodyPr/>
        <a:lstStyle/>
        <a:p>
          <a:endParaRPr lang="it-IT"/>
        </a:p>
      </dgm:t>
    </dgm:pt>
    <dgm:pt modelId="{B09E7DA4-43B4-4AFE-B4C6-B57BB6A4E6E6}">
      <dgm:prSet phldrT="[Testo]"/>
      <dgm:spPr/>
      <dgm:t>
        <a:bodyPr/>
        <a:lstStyle/>
        <a:p>
          <a:r>
            <a:rPr lang="it-IT" u="sng" dirty="0" smtClean="0"/>
            <a:t>Smart city</a:t>
          </a:r>
          <a:endParaRPr lang="it-IT" u="sng" dirty="0"/>
        </a:p>
      </dgm:t>
    </dgm:pt>
    <dgm:pt modelId="{1551663A-4117-4C56-897E-DC25ECD4DC98}" type="parTrans" cxnId="{3BB2A7D7-DAD1-4268-9964-9C2A1FEE4E67}">
      <dgm:prSet/>
      <dgm:spPr/>
      <dgm:t>
        <a:bodyPr/>
        <a:lstStyle/>
        <a:p>
          <a:endParaRPr lang="it-IT"/>
        </a:p>
      </dgm:t>
    </dgm:pt>
    <dgm:pt modelId="{747EFD47-8969-47F1-A3FA-46499D813C07}" type="sibTrans" cxnId="{3BB2A7D7-DAD1-4268-9964-9C2A1FEE4E67}">
      <dgm:prSet/>
      <dgm:spPr/>
      <dgm:t>
        <a:bodyPr/>
        <a:lstStyle/>
        <a:p>
          <a:endParaRPr lang="it-IT"/>
        </a:p>
      </dgm:t>
    </dgm:pt>
    <dgm:pt modelId="{0152AD60-6D1F-484B-BCE2-F75BF0EA4601}" type="pres">
      <dgm:prSet presAssocID="{5807AFF6-1A1E-48D5-B245-B8CD17C3CDD8}" presName="Name0" presStyleCnt="0">
        <dgm:presLayoutVars>
          <dgm:dir/>
          <dgm:resizeHandles val="exact"/>
        </dgm:presLayoutVars>
      </dgm:prSet>
      <dgm:spPr/>
    </dgm:pt>
    <dgm:pt modelId="{569DE9F2-73EF-465B-98C4-816B58349233}" type="pres">
      <dgm:prSet presAssocID="{5807AFF6-1A1E-48D5-B245-B8CD17C3CDD8}" presName="fgShape" presStyleLbl="fgShp" presStyleIdx="0" presStyleCnt="1"/>
      <dgm:spPr/>
    </dgm:pt>
    <dgm:pt modelId="{62321F08-5A8A-4F6F-915A-C053869F5306}" type="pres">
      <dgm:prSet presAssocID="{5807AFF6-1A1E-48D5-B245-B8CD17C3CDD8}" presName="linComp" presStyleCnt="0"/>
      <dgm:spPr/>
    </dgm:pt>
    <dgm:pt modelId="{674883AE-0FE4-4476-8240-B359A3593A29}" type="pres">
      <dgm:prSet presAssocID="{F36FCCB9-2F89-4C2B-A89B-7F38358ECF3E}" presName="compNode" presStyleCnt="0"/>
      <dgm:spPr/>
    </dgm:pt>
    <dgm:pt modelId="{300FDDCB-7207-4708-88D4-780A1F3EB1F9}" type="pres">
      <dgm:prSet presAssocID="{F36FCCB9-2F89-4C2B-A89B-7F38358ECF3E}" presName="bkgdShape" presStyleLbl="node1" presStyleIdx="0" presStyleCnt="3"/>
      <dgm:spPr/>
      <dgm:t>
        <a:bodyPr/>
        <a:lstStyle/>
        <a:p>
          <a:endParaRPr lang="it-IT"/>
        </a:p>
      </dgm:t>
    </dgm:pt>
    <dgm:pt modelId="{E2132823-ABC5-4782-9E8B-89C0CD16CD1A}" type="pres">
      <dgm:prSet presAssocID="{F36FCCB9-2F89-4C2B-A89B-7F38358ECF3E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C3DFF55-E5BF-4174-B1E2-205BAF7476A3}" type="pres">
      <dgm:prSet presAssocID="{F36FCCB9-2F89-4C2B-A89B-7F38358ECF3E}" presName="invisiNode" presStyleLbl="node1" presStyleIdx="0" presStyleCnt="3"/>
      <dgm:spPr/>
    </dgm:pt>
    <dgm:pt modelId="{CB2F5597-0DD9-494C-BF72-06EEB4D1CE8A}" type="pres">
      <dgm:prSet presAssocID="{F36FCCB9-2F89-4C2B-A89B-7F38358ECF3E}" presName="imagNode" presStyleLbl="fgImgPlace1" presStyleIdx="0" presStyleCnt="3" custScaleX="133195" custScaleY="137179" custLinFactNeighborX="1744" custLinFactNeighborY="246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4F0F4D1-1E58-47B5-8110-5DDF2BFC0759}" type="pres">
      <dgm:prSet presAssocID="{0C0C6D8D-C697-4287-A894-A44F1FD89B2D}" presName="sibTrans" presStyleLbl="sibTrans2D1" presStyleIdx="0" presStyleCnt="0"/>
      <dgm:spPr/>
      <dgm:t>
        <a:bodyPr/>
        <a:lstStyle/>
        <a:p>
          <a:endParaRPr lang="it-IT"/>
        </a:p>
      </dgm:t>
    </dgm:pt>
    <dgm:pt modelId="{59653DAA-B3BD-49BA-A90E-E76A6E491F29}" type="pres">
      <dgm:prSet presAssocID="{9EF37237-0B2A-4A77-9503-DF829A66B2E3}" presName="compNode" presStyleCnt="0"/>
      <dgm:spPr/>
    </dgm:pt>
    <dgm:pt modelId="{41B18293-28E1-4592-9764-B9130B78DE87}" type="pres">
      <dgm:prSet presAssocID="{9EF37237-0B2A-4A77-9503-DF829A66B2E3}" presName="bkgdShape" presStyleLbl="node1" presStyleIdx="1" presStyleCnt="3"/>
      <dgm:spPr/>
      <dgm:t>
        <a:bodyPr/>
        <a:lstStyle/>
        <a:p>
          <a:endParaRPr lang="it-IT"/>
        </a:p>
      </dgm:t>
    </dgm:pt>
    <dgm:pt modelId="{85B15240-2D9D-4837-B9EA-F501F43F07E8}" type="pres">
      <dgm:prSet presAssocID="{9EF37237-0B2A-4A77-9503-DF829A66B2E3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5E014BB-5B58-4F66-98D8-0BB4233A4977}" type="pres">
      <dgm:prSet presAssocID="{9EF37237-0B2A-4A77-9503-DF829A66B2E3}" presName="invisiNode" presStyleLbl="node1" presStyleIdx="1" presStyleCnt="3"/>
      <dgm:spPr/>
    </dgm:pt>
    <dgm:pt modelId="{484C2E42-F07E-40F7-A70F-CC3DF96E4A79}" type="pres">
      <dgm:prSet presAssocID="{9EF37237-0B2A-4A77-9503-DF829A66B2E3}" presName="imagNode" presStyleLbl="fgImgPlace1" presStyleIdx="1" presStyleCnt="3" custScaleX="138343" custScaleY="142981" custLinFactNeighborX="0" custLinFactNeighborY="18865"/>
      <dgm:spPr>
        <a:blipFill>
          <a:blip xmlns:r="http://schemas.openxmlformats.org/officeDocument/2006/relationships"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it-IT"/>
        </a:p>
      </dgm:t>
    </dgm:pt>
    <dgm:pt modelId="{E4492BF2-4A3E-47AF-9676-27FEC2F20BD6}" type="pres">
      <dgm:prSet presAssocID="{2385EC16-4A3C-448D-8A48-0CF6F5B4BBC2}" presName="sibTrans" presStyleLbl="sibTrans2D1" presStyleIdx="0" presStyleCnt="0"/>
      <dgm:spPr/>
      <dgm:t>
        <a:bodyPr/>
        <a:lstStyle/>
        <a:p>
          <a:endParaRPr lang="it-IT"/>
        </a:p>
      </dgm:t>
    </dgm:pt>
    <dgm:pt modelId="{98599F98-F1F0-4F8F-BF81-0991412A73B2}" type="pres">
      <dgm:prSet presAssocID="{B09E7DA4-43B4-4AFE-B4C6-B57BB6A4E6E6}" presName="compNode" presStyleCnt="0"/>
      <dgm:spPr/>
    </dgm:pt>
    <dgm:pt modelId="{3EED4315-199B-411C-8C57-5EC24F881470}" type="pres">
      <dgm:prSet presAssocID="{B09E7DA4-43B4-4AFE-B4C6-B57BB6A4E6E6}" presName="bkgdShape" presStyleLbl="node1" presStyleIdx="2" presStyleCnt="3" custLinFactNeighborX="1241" custLinFactNeighborY="-1962"/>
      <dgm:spPr/>
      <dgm:t>
        <a:bodyPr/>
        <a:lstStyle/>
        <a:p>
          <a:endParaRPr lang="it-IT"/>
        </a:p>
      </dgm:t>
    </dgm:pt>
    <dgm:pt modelId="{D679299F-3A5F-43BA-A1E4-69A977C3FF51}" type="pres">
      <dgm:prSet presAssocID="{B09E7DA4-43B4-4AFE-B4C6-B57BB6A4E6E6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834B66D-0296-4F99-ABDE-A0C0778BFB79}" type="pres">
      <dgm:prSet presAssocID="{B09E7DA4-43B4-4AFE-B4C6-B57BB6A4E6E6}" presName="invisiNode" presStyleLbl="node1" presStyleIdx="2" presStyleCnt="3"/>
      <dgm:spPr/>
    </dgm:pt>
    <dgm:pt modelId="{CE45E31B-A6D3-464F-9ED5-67157181E7F2}" type="pres">
      <dgm:prSet presAssocID="{B09E7DA4-43B4-4AFE-B4C6-B57BB6A4E6E6}" presName="imagNode" presStyleLbl="fgImgPlace1" presStyleIdx="2" presStyleCnt="3" custScaleX="123477" custScaleY="133706" custLinFactNeighborX="-462" custLinFactNeighborY="2418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</dgm:ptLst>
  <dgm:cxnLst>
    <dgm:cxn modelId="{A96AE91B-9EE2-444A-9B50-A6368D3F85B4}" type="presOf" srcId="{2385EC16-4A3C-448D-8A48-0CF6F5B4BBC2}" destId="{E4492BF2-4A3E-47AF-9676-27FEC2F20BD6}" srcOrd="0" destOrd="0" presId="urn:microsoft.com/office/officeart/2005/8/layout/hList7"/>
    <dgm:cxn modelId="{EAFDE4D1-AFD9-4A48-834F-2F1F6274F4AE}" type="presOf" srcId="{F36FCCB9-2F89-4C2B-A89B-7F38358ECF3E}" destId="{E2132823-ABC5-4782-9E8B-89C0CD16CD1A}" srcOrd="1" destOrd="0" presId="urn:microsoft.com/office/officeart/2005/8/layout/hList7"/>
    <dgm:cxn modelId="{355E78D7-D187-4027-8C99-6CA54B05C888}" type="presOf" srcId="{B09E7DA4-43B4-4AFE-B4C6-B57BB6A4E6E6}" destId="{3EED4315-199B-411C-8C57-5EC24F881470}" srcOrd="0" destOrd="0" presId="urn:microsoft.com/office/officeart/2005/8/layout/hList7"/>
    <dgm:cxn modelId="{C838B06B-D61C-41D9-916A-C0163711960D}" type="presOf" srcId="{F36FCCB9-2F89-4C2B-A89B-7F38358ECF3E}" destId="{300FDDCB-7207-4708-88D4-780A1F3EB1F9}" srcOrd="0" destOrd="0" presId="urn:microsoft.com/office/officeart/2005/8/layout/hList7"/>
    <dgm:cxn modelId="{8DF79D7F-3FED-4191-A61A-7145F11E1C34}" type="presOf" srcId="{9EF37237-0B2A-4A77-9503-DF829A66B2E3}" destId="{41B18293-28E1-4592-9764-B9130B78DE87}" srcOrd="0" destOrd="0" presId="urn:microsoft.com/office/officeart/2005/8/layout/hList7"/>
    <dgm:cxn modelId="{B82723FB-C7A4-48A7-8107-7CE278D0095C}" type="presOf" srcId="{0C0C6D8D-C697-4287-A894-A44F1FD89B2D}" destId="{A4F0F4D1-1E58-47B5-8110-5DDF2BFC0759}" srcOrd="0" destOrd="0" presId="urn:microsoft.com/office/officeart/2005/8/layout/hList7"/>
    <dgm:cxn modelId="{CDD544B3-AB22-46B2-9D83-5610883A0AE5}" type="presOf" srcId="{5807AFF6-1A1E-48D5-B245-B8CD17C3CDD8}" destId="{0152AD60-6D1F-484B-BCE2-F75BF0EA4601}" srcOrd="0" destOrd="0" presId="urn:microsoft.com/office/officeart/2005/8/layout/hList7"/>
    <dgm:cxn modelId="{C96B34C4-FD7B-4DB2-BEF2-8D5132EF4CA4}" srcId="{5807AFF6-1A1E-48D5-B245-B8CD17C3CDD8}" destId="{9EF37237-0B2A-4A77-9503-DF829A66B2E3}" srcOrd="1" destOrd="0" parTransId="{ECCBC6C5-8848-4F79-8889-BED4601A9F79}" sibTransId="{2385EC16-4A3C-448D-8A48-0CF6F5B4BBC2}"/>
    <dgm:cxn modelId="{3BB2A7D7-DAD1-4268-9964-9C2A1FEE4E67}" srcId="{5807AFF6-1A1E-48D5-B245-B8CD17C3CDD8}" destId="{B09E7DA4-43B4-4AFE-B4C6-B57BB6A4E6E6}" srcOrd="2" destOrd="0" parTransId="{1551663A-4117-4C56-897E-DC25ECD4DC98}" sibTransId="{747EFD47-8969-47F1-A3FA-46499D813C07}"/>
    <dgm:cxn modelId="{FB8B3586-494C-477B-BD45-88D5CEE85FFB}" type="presOf" srcId="{9EF37237-0B2A-4A77-9503-DF829A66B2E3}" destId="{85B15240-2D9D-4837-B9EA-F501F43F07E8}" srcOrd="1" destOrd="0" presId="urn:microsoft.com/office/officeart/2005/8/layout/hList7"/>
    <dgm:cxn modelId="{595FA63A-4B98-4988-8585-8923F24B1851}" srcId="{5807AFF6-1A1E-48D5-B245-B8CD17C3CDD8}" destId="{F36FCCB9-2F89-4C2B-A89B-7F38358ECF3E}" srcOrd="0" destOrd="0" parTransId="{F7C03437-D5E1-4406-9BE9-B86E0AE8050C}" sibTransId="{0C0C6D8D-C697-4287-A894-A44F1FD89B2D}"/>
    <dgm:cxn modelId="{EFFB7412-B75A-43AA-ABDB-E415E80F3104}" type="presOf" srcId="{B09E7DA4-43B4-4AFE-B4C6-B57BB6A4E6E6}" destId="{D679299F-3A5F-43BA-A1E4-69A977C3FF51}" srcOrd="1" destOrd="0" presId="urn:microsoft.com/office/officeart/2005/8/layout/hList7"/>
    <dgm:cxn modelId="{F09D84FC-14C6-4925-9035-935FDE9484CC}" type="presParOf" srcId="{0152AD60-6D1F-484B-BCE2-F75BF0EA4601}" destId="{569DE9F2-73EF-465B-98C4-816B58349233}" srcOrd="0" destOrd="0" presId="urn:microsoft.com/office/officeart/2005/8/layout/hList7"/>
    <dgm:cxn modelId="{65593D81-3C8F-453E-BD2D-15C61FBE1E01}" type="presParOf" srcId="{0152AD60-6D1F-484B-BCE2-F75BF0EA4601}" destId="{62321F08-5A8A-4F6F-915A-C053869F5306}" srcOrd="1" destOrd="0" presId="urn:microsoft.com/office/officeart/2005/8/layout/hList7"/>
    <dgm:cxn modelId="{07826B54-156C-4ED2-ABF4-DD2B68AEB65A}" type="presParOf" srcId="{62321F08-5A8A-4F6F-915A-C053869F5306}" destId="{674883AE-0FE4-4476-8240-B359A3593A29}" srcOrd="0" destOrd="0" presId="urn:microsoft.com/office/officeart/2005/8/layout/hList7"/>
    <dgm:cxn modelId="{C212E78E-6FDB-4DAE-A67B-ADA2B4A4C165}" type="presParOf" srcId="{674883AE-0FE4-4476-8240-B359A3593A29}" destId="{300FDDCB-7207-4708-88D4-780A1F3EB1F9}" srcOrd="0" destOrd="0" presId="urn:microsoft.com/office/officeart/2005/8/layout/hList7"/>
    <dgm:cxn modelId="{DF31DECB-BBD9-4E32-BB9A-084696DC615E}" type="presParOf" srcId="{674883AE-0FE4-4476-8240-B359A3593A29}" destId="{E2132823-ABC5-4782-9E8B-89C0CD16CD1A}" srcOrd="1" destOrd="0" presId="urn:microsoft.com/office/officeart/2005/8/layout/hList7"/>
    <dgm:cxn modelId="{90C1BF2A-5F0D-4AF0-A79F-DD973C1B942B}" type="presParOf" srcId="{674883AE-0FE4-4476-8240-B359A3593A29}" destId="{BC3DFF55-E5BF-4174-B1E2-205BAF7476A3}" srcOrd="2" destOrd="0" presId="urn:microsoft.com/office/officeart/2005/8/layout/hList7"/>
    <dgm:cxn modelId="{F7DC40BE-302F-4747-8384-94F9AD23C507}" type="presParOf" srcId="{674883AE-0FE4-4476-8240-B359A3593A29}" destId="{CB2F5597-0DD9-494C-BF72-06EEB4D1CE8A}" srcOrd="3" destOrd="0" presId="urn:microsoft.com/office/officeart/2005/8/layout/hList7"/>
    <dgm:cxn modelId="{8D7E6B4D-6C93-4FFD-806E-0C2C4D4225E0}" type="presParOf" srcId="{62321F08-5A8A-4F6F-915A-C053869F5306}" destId="{A4F0F4D1-1E58-47B5-8110-5DDF2BFC0759}" srcOrd="1" destOrd="0" presId="urn:microsoft.com/office/officeart/2005/8/layout/hList7"/>
    <dgm:cxn modelId="{81A07177-3263-480A-8F9F-EC14E733A041}" type="presParOf" srcId="{62321F08-5A8A-4F6F-915A-C053869F5306}" destId="{59653DAA-B3BD-49BA-A90E-E76A6E491F29}" srcOrd="2" destOrd="0" presId="urn:microsoft.com/office/officeart/2005/8/layout/hList7"/>
    <dgm:cxn modelId="{E63F1AC6-EACC-456F-B183-44A0C20FF0AF}" type="presParOf" srcId="{59653DAA-B3BD-49BA-A90E-E76A6E491F29}" destId="{41B18293-28E1-4592-9764-B9130B78DE87}" srcOrd="0" destOrd="0" presId="urn:microsoft.com/office/officeart/2005/8/layout/hList7"/>
    <dgm:cxn modelId="{FA54C8DA-1929-47F9-AD5A-6C2E72E803C4}" type="presParOf" srcId="{59653DAA-B3BD-49BA-A90E-E76A6E491F29}" destId="{85B15240-2D9D-4837-B9EA-F501F43F07E8}" srcOrd="1" destOrd="0" presId="urn:microsoft.com/office/officeart/2005/8/layout/hList7"/>
    <dgm:cxn modelId="{8BBA789C-04D2-4DE0-8277-ADB1D6D04FC8}" type="presParOf" srcId="{59653DAA-B3BD-49BA-A90E-E76A6E491F29}" destId="{C5E014BB-5B58-4F66-98D8-0BB4233A4977}" srcOrd="2" destOrd="0" presId="urn:microsoft.com/office/officeart/2005/8/layout/hList7"/>
    <dgm:cxn modelId="{EA653E1C-78B3-49F0-ABD3-F5882DB7DA0C}" type="presParOf" srcId="{59653DAA-B3BD-49BA-A90E-E76A6E491F29}" destId="{484C2E42-F07E-40F7-A70F-CC3DF96E4A79}" srcOrd="3" destOrd="0" presId="urn:microsoft.com/office/officeart/2005/8/layout/hList7"/>
    <dgm:cxn modelId="{3A63223D-0594-4D95-A2FB-02087333599F}" type="presParOf" srcId="{62321F08-5A8A-4F6F-915A-C053869F5306}" destId="{E4492BF2-4A3E-47AF-9676-27FEC2F20BD6}" srcOrd="3" destOrd="0" presId="urn:microsoft.com/office/officeart/2005/8/layout/hList7"/>
    <dgm:cxn modelId="{11DD730A-E58E-4ADD-BD9E-D1117B442916}" type="presParOf" srcId="{62321F08-5A8A-4F6F-915A-C053869F5306}" destId="{98599F98-F1F0-4F8F-BF81-0991412A73B2}" srcOrd="4" destOrd="0" presId="urn:microsoft.com/office/officeart/2005/8/layout/hList7"/>
    <dgm:cxn modelId="{CDB9DA90-39AF-4D86-9924-B2309887C404}" type="presParOf" srcId="{98599F98-F1F0-4F8F-BF81-0991412A73B2}" destId="{3EED4315-199B-411C-8C57-5EC24F881470}" srcOrd="0" destOrd="0" presId="urn:microsoft.com/office/officeart/2005/8/layout/hList7"/>
    <dgm:cxn modelId="{3B7CAB1F-E333-4CDD-8AFF-9A3DE1A9FC85}" type="presParOf" srcId="{98599F98-F1F0-4F8F-BF81-0991412A73B2}" destId="{D679299F-3A5F-43BA-A1E4-69A977C3FF51}" srcOrd="1" destOrd="0" presId="urn:microsoft.com/office/officeart/2005/8/layout/hList7"/>
    <dgm:cxn modelId="{7BDEB271-2241-4B91-8511-128A5E626D59}" type="presParOf" srcId="{98599F98-F1F0-4F8F-BF81-0991412A73B2}" destId="{B834B66D-0296-4F99-ABDE-A0C0778BFB79}" srcOrd="2" destOrd="0" presId="urn:microsoft.com/office/officeart/2005/8/layout/hList7"/>
    <dgm:cxn modelId="{B52C6F0F-AD42-4BC0-AB70-6717C6C0DC80}" type="presParOf" srcId="{98599F98-F1F0-4F8F-BF81-0991412A73B2}" destId="{CE45E31B-A6D3-464F-9ED5-67157181E7F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CEA1D-3467-4305-83A3-6060ED877C50}" type="doc">
      <dgm:prSet loTypeId="urn:microsoft.com/office/officeart/2008/layout/HexagonCluster" loCatId="picture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143241-454B-470D-B941-81567593D099}">
      <dgm:prSet phldrT="[Testo]" phldr="1"/>
      <dgm:spPr/>
      <dgm:t>
        <a:bodyPr/>
        <a:lstStyle/>
        <a:p>
          <a:endParaRPr lang="it-IT" dirty="0"/>
        </a:p>
      </dgm:t>
    </dgm:pt>
    <dgm:pt modelId="{388BD63A-B8E4-4F33-A406-2C5EEB28096D}" type="parTrans" cxnId="{E631AECD-0D87-4790-8FF2-1CB23E89E497}">
      <dgm:prSet/>
      <dgm:spPr/>
      <dgm:t>
        <a:bodyPr/>
        <a:lstStyle/>
        <a:p>
          <a:endParaRPr lang="it-IT"/>
        </a:p>
      </dgm:t>
    </dgm:pt>
    <dgm:pt modelId="{C98ABBE4-5FA1-459E-99F6-D27F3C92B3B8}" type="sibTrans" cxnId="{E631AECD-0D87-4790-8FF2-1CB23E89E497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  <dgm:t>
        <a:bodyPr/>
        <a:lstStyle/>
        <a:p>
          <a:endParaRPr lang="it-IT"/>
        </a:p>
      </dgm:t>
    </dgm:pt>
    <dgm:pt modelId="{4B37EE0A-AD52-42AE-9270-8924DAC63618}">
      <dgm:prSet phldrT="[Testo]" phldr="1"/>
      <dgm:spPr/>
      <dgm:t>
        <a:bodyPr/>
        <a:lstStyle/>
        <a:p>
          <a:endParaRPr lang="it-IT" dirty="0"/>
        </a:p>
      </dgm:t>
    </dgm:pt>
    <dgm:pt modelId="{0884F0C1-B095-4C37-B04F-C59CCAFC1F82}" type="sibTrans" cxnId="{7C8EFDC8-0030-4515-92CD-6ABAC1AD2D42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it-IT"/>
        </a:p>
      </dgm:t>
    </dgm:pt>
    <dgm:pt modelId="{C1478983-519F-48E6-9606-A01F81D54186}" type="parTrans" cxnId="{7C8EFDC8-0030-4515-92CD-6ABAC1AD2D42}">
      <dgm:prSet/>
      <dgm:spPr/>
      <dgm:t>
        <a:bodyPr/>
        <a:lstStyle/>
        <a:p>
          <a:endParaRPr lang="it-IT"/>
        </a:p>
      </dgm:t>
    </dgm:pt>
    <dgm:pt modelId="{C4B7BD70-67E5-4DC5-8CF4-DFA7F7F9A1BD}">
      <dgm:prSet phldrT="[Testo]" phldr="1"/>
      <dgm:spPr/>
      <dgm:t>
        <a:bodyPr/>
        <a:lstStyle/>
        <a:p>
          <a:endParaRPr lang="it-IT" dirty="0"/>
        </a:p>
      </dgm:t>
    </dgm:pt>
    <dgm:pt modelId="{0D47FA58-2244-4490-A756-6C85740288DE}" type="sibTrans" cxnId="{916084FB-2A67-44CC-B640-F71E2C53C3B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it-IT"/>
        </a:p>
      </dgm:t>
    </dgm:pt>
    <dgm:pt modelId="{092CCC36-CB79-4EF5-8A94-96C70C6096BA}" type="parTrans" cxnId="{916084FB-2A67-44CC-B640-F71E2C53C3B4}">
      <dgm:prSet/>
      <dgm:spPr/>
      <dgm:t>
        <a:bodyPr/>
        <a:lstStyle/>
        <a:p>
          <a:endParaRPr lang="it-IT"/>
        </a:p>
      </dgm:t>
    </dgm:pt>
    <dgm:pt modelId="{E69AD85B-240E-4180-B67B-219235169C47}" type="pres">
      <dgm:prSet presAssocID="{553CEA1D-3467-4305-83A3-6060ED877C50}" presName="Name0" presStyleCnt="0">
        <dgm:presLayoutVars>
          <dgm:chMax val="21"/>
          <dgm:chPref val="21"/>
        </dgm:presLayoutVars>
      </dgm:prSet>
      <dgm:spPr/>
    </dgm:pt>
    <dgm:pt modelId="{62F3674D-DF29-42D9-B379-49D6C096887E}" type="pres">
      <dgm:prSet presAssocID="{4B37EE0A-AD52-42AE-9270-8924DAC63618}" presName="text1" presStyleCnt="0"/>
      <dgm:spPr/>
    </dgm:pt>
    <dgm:pt modelId="{FD6DEB36-F7ED-4B19-AC55-F036B9E0ADA5}" type="pres">
      <dgm:prSet presAssocID="{4B37EE0A-AD52-42AE-9270-8924DAC63618}" presName="textRepeatNode" presStyleLbl="alignNode1" presStyleIdx="0" presStyleCnt="3" custFlipVert="1" custFlipHor="1" custScaleX="7570" custScaleY="309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F205E3E-AB36-4CA4-885C-BB642B7E0388}" type="pres">
      <dgm:prSet presAssocID="{4B37EE0A-AD52-42AE-9270-8924DAC63618}" presName="textaccent1" presStyleCnt="0"/>
      <dgm:spPr/>
    </dgm:pt>
    <dgm:pt modelId="{27ADE3E2-0CAC-46EC-96FF-979F68D90667}" type="pres">
      <dgm:prSet presAssocID="{4B37EE0A-AD52-42AE-9270-8924DAC63618}" presName="accentRepeatNode" presStyleLbl="solidAlignAcc1" presStyleIdx="0" presStyleCnt="6"/>
      <dgm:spPr/>
    </dgm:pt>
    <dgm:pt modelId="{AF4764A1-FD23-451A-B3E5-51FC14C65008}" type="pres">
      <dgm:prSet presAssocID="{0884F0C1-B095-4C37-B04F-C59CCAFC1F82}" presName="image1" presStyleCnt="0"/>
      <dgm:spPr/>
    </dgm:pt>
    <dgm:pt modelId="{4DF377E3-B1BF-4A5E-BF03-E4B7AC45D42A}" type="pres">
      <dgm:prSet presAssocID="{0884F0C1-B095-4C37-B04F-C59CCAFC1F82}" presName="imageRepeatNode" presStyleLbl="alignAcc1" presStyleIdx="0" presStyleCnt="3" custScaleX="104937" custScaleY="123399" custLinFactNeighborX="16184" custLinFactNeighborY="-2778"/>
      <dgm:spPr/>
    </dgm:pt>
    <dgm:pt modelId="{4E50AA12-1C0F-4982-9B7B-8A331C3AC342}" type="pres">
      <dgm:prSet presAssocID="{0884F0C1-B095-4C37-B04F-C59CCAFC1F82}" presName="imageaccent1" presStyleCnt="0"/>
      <dgm:spPr/>
    </dgm:pt>
    <dgm:pt modelId="{E22542E5-BECC-4E80-9F0E-19B4338CB579}" type="pres">
      <dgm:prSet presAssocID="{0884F0C1-B095-4C37-B04F-C59CCAFC1F82}" presName="accentRepeatNode" presStyleLbl="solidAlignAcc1" presStyleIdx="1" presStyleCnt="6"/>
      <dgm:spPr/>
    </dgm:pt>
    <dgm:pt modelId="{DC4A8E19-FD31-4837-A97D-8F56C8E7BDD2}" type="pres">
      <dgm:prSet presAssocID="{C4B7BD70-67E5-4DC5-8CF4-DFA7F7F9A1BD}" presName="text2" presStyleCnt="0"/>
      <dgm:spPr/>
    </dgm:pt>
    <dgm:pt modelId="{5D1B4FF9-F998-4200-BA51-A86EE398B839}" type="pres">
      <dgm:prSet presAssocID="{C4B7BD70-67E5-4DC5-8CF4-DFA7F7F9A1BD}" presName="textRepeatNode" presStyleLbl="alignNode1" presStyleIdx="1" presStyleCnt="3" custFlipVert="1" custScaleX="7001" custScaleY="41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F1AE719-8FD1-4F1A-8112-72991DFE98ED}" type="pres">
      <dgm:prSet presAssocID="{C4B7BD70-67E5-4DC5-8CF4-DFA7F7F9A1BD}" presName="textaccent2" presStyleCnt="0"/>
      <dgm:spPr/>
    </dgm:pt>
    <dgm:pt modelId="{245B28F3-7E88-4D56-898C-8CC37CF31EAB}" type="pres">
      <dgm:prSet presAssocID="{C4B7BD70-67E5-4DC5-8CF4-DFA7F7F9A1BD}" presName="accentRepeatNode" presStyleLbl="solidAlignAcc1" presStyleIdx="2" presStyleCnt="6" custFlipVert="1" custFlipHor="1" custScaleX="20244" custScaleY="25181"/>
      <dgm:spPr/>
    </dgm:pt>
    <dgm:pt modelId="{F2DFE22B-CC76-42E4-9605-E6B9B5DE7A3D}" type="pres">
      <dgm:prSet presAssocID="{0D47FA58-2244-4490-A756-6C85740288DE}" presName="image2" presStyleCnt="0"/>
      <dgm:spPr/>
    </dgm:pt>
    <dgm:pt modelId="{9D1A556E-EBEC-492C-854A-3E6D9A63D145}" type="pres">
      <dgm:prSet presAssocID="{0D47FA58-2244-4490-A756-6C85740288DE}" presName="imageRepeatNode" presStyleLbl="alignAcc1" presStyleIdx="1" presStyleCnt="3" custScaleX="115002" custScaleY="116988" custLinFactX="-52527" custLinFactNeighborX="-100000" custLinFactNeighborY="923"/>
      <dgm:spPr/>
    </dgm:pt>
    <dgm:pt modelId="{B40FF535-980F-4F27-A40D-97C59198DCF5}" type="pres">
      <dgm:prSet presAssocID="{0D47FA58-2244-4490-A756-6C85740288DE}" presName="imageaccent2" presStyleCnt="0"/>
      <dgm:spPr/>
    </dgm:pt>
    <dgm:pt modelId="{9DC09EC0-C7D3-4999-8C38-81813A63979D}" type="pres">
      <dgm:prSet presAssocID="{0D47FA58-2244-4490-A756-6C85740288DE}" presName="accentRepeatNode" presStyleLbl="solidAlignAcc1" presStyleIdx="3" presStyleCnt="6" custFlipVert="1" custFlipHor="1" custScaleX="20244" custScaleY="35861"/>
      <dgm:spPr/>
    </dgm:pt>
    <dgm:pt modelId="{992CA35B-90F4-4F2C-97DB-80A011889B56}" type="pres">
      <dgm:prSet presAssocID="{A5143241-454B-470D-B941-81567593D099}" presName="text3" presStyleCnt="0"/>
      <dgm:spPr/>
    </dgm:pt>
    <dgm:pt modelId="{8B6DCFA1-2172-4889-83C9-6C5102D7B15A}" type="pres">
      <dgm:prSet presAssocID="{A5143241-454B-470D-B941-81567593D099}" presName="textRepeatNode" presStyleLbl="alignNode1" presStyleIdx="2" presStyleCnt="3" custFlipHor="1" custScaleX="9245" custScaleY="3581">
        <dgm:presLayoutVars>
          <dgm:chMax val="0"/>
          <dgm:chPref val="0"/>
          <dgm:bulletEnabled val="1"/>
        </dgm:presLayoutVars>
      </dgm:prSet>
      <dgm:spPr/>
    </dgm:pt>
    <dgm:pt modelId="{FD97F5A8-19B6-437A-9E25-883C17502F82}" type="pres">
      <dgm:prSet presAssocID="{A5143241-454B-470D-B941-81567593D099}" presName="textaccent3" presStyleCnt="0"/>
      <dgm:spPr/>
    </dgm:pt>
    <dgm:pt modelId="{ACBB8D7F-9FEC-492C-9C9C-7DDEA8B3D3ED}" type="pres">
      <dgm:prSet presAssocID="{A5143241-454B-470D-B941-81567593D099}" presName="accentRepeatNode" presStyleLbl="solidAlignAcc1" presStyleIdx="4" presStyleCnt="6"/>
      <dgm:spPr/>
    </dgm:pt>
    <dgm:pt modelId="{DC9E8398-C270-43F2-9D75-F7B227967A8F}" type="pres">
      <dgm:prSet presAssocID="{C98ABBE4-5FA1-459E-99F6-D27F3C92B3B8}" presName="image3" presStyleCnt="0"/>
      <dgm:spPr/>
    </dgm:pt>
    <dgm:pt modelId="{FB91EE53-5882-46C6-8D99-877082B4B2F9}" type="pres">
      <dgm:prSet presAssocID="{C98ABBE4-5FA1-459E-99F6-D27F3C92B3B8}" presName="imageRepeatNode" presStyleLbl="alignAcc1" presStyleIdx="2" presStyleCnt="3" custScaleX="108292" custScaleY="116025" custLinFactNeighborX="-75046" custLinFactNeighborY="48635"/>
      <dgm:spPr/>
    </dgm:pt>
    <dgm:pt modelId="{2C90D3EF-55A0-4CC3-9E65-3A98AB145519}" type="pres">
      <dgm:prSet presAssocID="{C98ABBE4-5FA1-459E-99F6-D27F3C92B3B8}" presName="imageaccent3" presStyleCnt="0"/>
      <dgm:spPr/>
    </dgm:pt>
    <dgm:pt modelId="{A548BDC2-8541-448B-8075-515F3B32B992}" type="pres">
      <dgm:prSet presAssocID="{C98ABBE4-5FA1-459E-99F6-D27F3C92B3B8}" presName="accentRepeatNode" presStyleLbl="solidAlignAcc1" presStyleIdx="5" presStyleCnt="6"/>
      <dgm:spPr/>
    </dgm:pt>
  </dgm:ptLst>
  <dgm:cxnLst>
    <dgm:cxn modelId="{D396C65F-F00B-4C37-979C-62069BA09FC0}" type="presOf" srcId="{C4B7BD70-67E5-4DC5-8CF4-DFA7F7F9A1BD}" destId="{5D1B4FF9-F998-4200-BA51-A86EE398B839}" srcOrd="0" destOrd="0" presId="urn:microsoft.com/office/officeart/2008/layout/HexagonCluster"/>
    <dgm:cxn modelId="{7C8EFDC8-0030-4515-92CD-6ABAC1AD2D42}" srcId="{553CEA1D-3467-4305-83A3-6060ED877C50}" destId="{4B37EE0A-AD52-42AE-9270-8924DAC63618}" srcOrd="0" destOrd="0" parTransId="{C1478983-519F-48E6-9606-A01F81D54186}" sibTransId="{0884F0C1-B095-4C37-B04F-C59CCAFC1F82}"/>
    <dgm:cxn modelId="{1EAED788-FC91-41F5-8C9D-622D2D834579}" type="presOf" srcId="{553CEA1D-3467-4305-83A3-6060ED877C50}" destId="{E69AD85B-240E-4180-B67B-219235169C47}" srcOrd="0" destOrd="0" presId="urn:microsoft.com/office/officeart/2008/layout/HexagonCluster"/>
    <dgm:cxn modelId="{DE10FB72-8EEB-4A94-BB05-A587B8B7219F}" type="presOf" srcId="{0884F0C1-B095-4C37-B04F-C59CCAFC1F82}" destId="{4DF377E3-B1BF-4A5E-BF03-E4B7AC45D42A}" srcOrd="0" destOrd="0" presId="urn:microsoft.com/office/officeart/2008/layout/HexagonCluster"/>
    <dgm:cxn modelId="{916084FB-2A67-44CC-B640-F71E2C53C3B4}" srcId="{553CEA1D-3467-4305-83A3-6060ED877C50}" destId="{C4B7BD70-67E5-4DC5-8CF4-DFA7F7F9A1BD}" srcOrd="1" destOrd="0" parTransId="{092CCC36-CB79-4EF5-8A94-96C70C6096BA}" sibTransId="{0D47FA58-2244-4490-A756-6C85740288DE}"/>
    <dgm:cxn modelId="{E631AECD-0D87-4790-8FF2-1CB23E89E497}" srcId="{553CEA1D-3467-4305-83A3-6060ED877C50}" destId="{A5143241-454B-470D-B941-81567593D099}" srcOrd="2" destOrd="0" parTransId="{388BD63A-B8E4-4F33-A406-2C5EEB28096D}" sibTransId="{C98ABBE4-5FA1-459E-99F6-D27F3C92B3B8}"/>
    <dgm:cxn modelId="{167FE0E8-89D7-4A03-BB6C-7E503DD15E29}" type="presOf" srcId="{A5143241-454B-470D-B941-81567593D099}" destId="{8B6DCFA1-2172-4889-83C9-6C5102D7B15A}" srcOrd="0" destOrd="0" presId="urn:microsoft.com/office/officeart/2008/layout/HexagonCluster"/>
    <dgm:cxn modelId="{32B447BE-4194-4838-B878-338459CAE194}" type="presOf" srcId="{0D47FA58-2244-4490-A756-6C85740288DE}" destId="{9D1A556E-EBEC-492C-854A-3E6D9A63D145}" srcOrd="0" destOrd="0" presId="urn:microsoft.com/office/officeart/2008/layout/HexagonCluster"/>
    <dgm:cxn modelId="{5725B3EB-615E-4439-9831-2221F397F732}" type="presOf" srcId="{C98ABBE4-5FA1-459E-99F6-D27F3C92B3B8}" destId="{FB91EE53-5882-46C6-8D99-877082B4B2F9}" srcOrd="0" destOrd="0" presId="urn:microsoft.com/office/officeart/2008/layout/HexagonCluster"/>
    <dgm:cxn modelId="{3FDEE28B-C3F6-40A1-B507-ABEFB3722BC1}" type="presOf" srcId="{4B37EE0A-AD52-42AE-9270-8924DAC63618}" destId="{FD6DEB36-F7ED-4B19-AC55-F036B9E0ADA5}" srcOrd="0" destOrd="0" presId="urn:microsoft.com/office/officeart/2008/layout/HexagonCluster"/>
    <dgm:cxn modelId="{D8FD22CE-8476-45F6-8F6D-2935B3713F35}" type="presParOf" srcId="{E69AD85B-240E-4180-B67B-219235169C47}" destId="{62F3674D-DF29-42D9-B379-49D6C096887E}" srcOrd="0" destOrd="0" presId="urn:microsoft.com/office/officeart/2008/layout/HexagonCluster"/>
    <dgm:cxn modelId="{EE334C1E-10F5-45EB-A0C8-D32C2FCB1D58}" type="presParOf" srcId="{62F3674D-DF29-42D9-B379-49D6C096887E}" destId="{FD6DEB36-F7ED-4B19-AC55-F036B9E0ADA5}" srcOrd="0" destOrd="0" presId="urn:microsoft.com/office/officeart/2008/layout/HexagonCluster"/>
    <dgm:cxn modelId="{863C38E5-0C09-4E07-82F8-90BC16D7006C}" type="presParOf" srcId="{E69AD85B-240E-4180-B67B-219235169C47}" destId="{9F205E3E-AB36-4CA4-885C-BB642B7E0388}" srcOrd="1" destOrd="0" presId="urn:microsoft.com/office/officeart/2008/layout/HexagonCluster"/>
    <dgm:cxn modelId="{6995F43E-4806-4C1A-92CB-99745463B337}" type="presParOf" srcId="{9F205E3E-AB36-4CA4-885C-BB642B7E0388}" destId="{27ADE3E2-0CAC-46EC-96FF-979F68D90667}" srcOrd="0" destOrd="0" presId="urn:microsoft.com/office/officeart/2008/layout/HexagonCluster"/>
    <dgm:cxn modelId="{8DABCF0E-1C75-4764-A753-35E4D000FCB1}" type="presParOf" srcId="{E69AD85B-240E-4180-B67B-219235169C47}" destId="{AF4764A1-FD23-451A-B3E5-51FC14C65008}" srcOrd="2" destOrd="0" presId="urn:microsoft.com/office/officeart/2008/layout/HexagonCluster"/>
    <dgm:cxn modelId="{B32BFB26-5129-4BA7-BBA4-1C6386F5D132}" type="presParOf" srcId="{AF4764A1-FD23-451A-B3E5-51FC14C65008}" destId="{4DF377E3-B1BF-4A5E-BF03-E4B7AC45D42A}" srcOrd="0" destOrd="0" presId="urn:microsoft.com/office/officeart/2008/layout/HexagonCluster"/>
    <dgm:cxn modelId="{72FCEF94-BECB-4DAE-96E5-A2C0F424030B}" type="presParOf" srcId="{E69AD85B-240E-4180-B67B-219235169C47}" destId="{4E50AA12-1C0F-4982-9B7B-8A331C3AC342}" srcOrd="3" destOrd="0" presId="urn:microsoft.com/office/officeart/2008/layout/HexagonCluster"/>
    <dgm:cxn modelId="{CE4F83DF-AAB3-4768-97D9-1830B75A19D0}" type="presParOf" srcId="{4E50AA12-1C0F-4982-9B7B-8A331C3AC342}" destId="{E22542E5-BECC-4E80-9F0E-19B4338CB579}" srcOrd="0" destOrd="0" presId="urn:microsoft.com/office/officeart/2008/layout/HexagonCluster"/>
    <dgm:cxn modelId="{C7A921AA-74A3-4331-BDBC-CE4BF728EC0D}" type="presParOf" srcId="{E69AD85B-240E-4180-B67B-219235169C47}" destId="{DC4A8E19-FD31-4837-A97D-8F56C8E7BDD2}" srcOrd="4" destOrd="0" presId="urn:microsoft.com/office/officeart/2008/layout/HexagonCluster"/>
    <dgm:cxn modelId="{DE726547-430B-4C05-B005-6C3EA0426B85}" type="presParOf" srcId="{DC4A8E19-FD31-4837-A97D-8F56C8E7BDD2}" destId="{5D1B4FF9-F998-4200-BA51-A86EE398B839}" srcOrd="0" destOrd="0" presId="urn:microsoft.com/office/officeart/2008/layout/HexagonCluster"/>
    <dgm:cxn modelId="{74859892-726A-4773-9BDB-CB034A757875}" type="presParOf" srcId="{E69AD85B-240E-4180-B67B-219235169C47}" destId="{CF1AE719-8FD1-4F1A-8112-72991DFE98ED}" srcOrd="5" destOrd="0" presId="urn:microsoft.com/office/officeart/2008/layout/HexagonCluster"/>
    <dgm:cxn modelId="{E5777C04-830B-4664-BA63-61560FD8509F}" type="presParOf" srcId="{CF1AE719-8FD1-4F1A-8112-72991DFE98ED}" destId="{245B28F3-7E88-4D56-898C-8CC37CF31EAB}" srcOrd="0" destOrd="0" presId="urn:microsoft.com/office/officeart/2008/layout/HexagonCluster"/>
    <dgm:cxn modelId="{7CFE6BFA-2F60-4824-AC2A-08D93F770579}" type="presParOf" srcId="{E69AD85B-240E-4180-B67B-219235169C47}" destId="{F2DFE22B-CC76-42E4-9605-E6B9B5DE7A3D}" srcOrd="6" destOrd="0" presId="urn:microsoft.com/office/officeart/2008/layout/HexagonCluster"/>
    <dgm:cxn modelId="{73BABCC1-ACA5-4553-A273-284830B0ECB4}" type="presParOf" srcId="{F2DFE22B-CC76-42E4-9605-E6B9B5DE7A3D}" destId="{9D1A556E-EBEC-492C-854A-3E6D9A63D145}" srcOrd="0" destOrd="0" presId="urn:microsoft.com/office/officeart/2008/layout/HexagonCluster"/>
    <dgm:cxn modelId="{C2D02919-D0B1-418F-81D4-46AFA3D0441A}" type="presParOf" srcId="{E69AD85B-240E-4180-B67B-219235169C47}" destId="{B40FF535-980F-4F27-A40D-97C59198DCF5}" srcOrd="7" destOrd="0" presId="urn:microsoft.com/office/officeart/2008/layout/HexagonCluster"/>
    <dgm:cxn modelId="{DF2B18F7-04EB-4AE2-9CFE-7794875915EE}" type="presParOf" srcId="{B40FF535-980F-4F27-A40D-97C59198DCF5}" destId="{9DC09EC0-C7D3-4999-8C38-81813A63979D}" srcOrd="0" destOrd="0" presId="urn:microsoft.com/office/officeart/2008/layout/HexagonCluster"/>
    <dgm:cxn modelId="{62D97E0F-417D-477D-BA60-A97444597D94}" type="presParOf" srcId="{E69AD85B-240E-4180-B67B-219235169C47}" destId="{992CA35B-90F4-4F2C-97DB-80A011889B56}" srcOrd="8" destOrd="0" presId="urn:microsoft.com/office/officeart/2008/layout/HexagonCluster"/>
    <dgm:cxn modelId="{83808D23-C439-442A-AF7F-2D3E19A62C8D}" type="presParOf" srcId="{992CA35B-90F4-4F2C-97DB-80A011889B56}" destId="{8B6DCFA1-2172-4889-83C9-6C5102D7B15A}" srcOrd="0" destOrd="0" presId="urn:microsoft.com/office/officeart/2008/layout/HexagonCluster"/>
    <dgm:cxn modelId="{0F20542F-DF6C-4353-ACD3-5E1D0C9BAC12}" type="presParOf" srcId="{E69AD85B-240E-4180-B67B-219235169C47}" destId="{FD97F5A8-19B6-437A-9E25-883C17502F82}" srcOrd="9" destOrd="0" presId="urn:microsoft.com/office/officeart/2008/layout/HexagonCluster"/>
    <dgm:cxn modelId="{5CC3BF86-94AA-4947-8DF0-2EEF4B729A90}" type="presParOf" srcId="{FD97F5A8-19B6-437A-9E25-883C17502F82}" destId="{ACBB8D7F-9FEC-492C-9C9C-7DDEA8B3D3ED}" srcOrd="0" destOrd="0" presId="urn:microsoft.com/office/officeart/2008/layout/HexagonCluster"/>
    <dgm:cxn modelId="{BA9FF88E-6515-43BE-849C-140B6DB4888D}" type="presParOf" srcId="{E69AD85B-240E-4180-B67B-219235169C47}" destId="{DC9E8398-C270-43F2-9D75-F7B227967A8F}" srcOrd="10" destOrd="0" presId="urn:microsoft.com/office/officeart/2008/layout/HexagonCluster"/>
    <dgm:cxn modelId="{6273661B-6C61-40A2-BD9B-3C96B297DEC6}" type="presParOf" srcId="{DC9E8398-C270-43F2-9D75-F7B227967A8F}" destId="{FB91EE53-5882-46C6-8D99-877082B4B2F9}" srcOrd="0" destOrd="0" presId="urn:microsoft.com/office/officeart/2008/layout/HexagonCluster"/>
    <dgm:cxn modelId="{28E3478B-838B-4650-AACA-3A2012F6704A}" type="presParOf" srcId="{E69AD85B-240E-4180-B67B-219235169C47}" destId="{2C90D3EF-55A0-4CC3-9E65-3A98AB145519}" srcOrd="11" destOrd="0" presId="urn:microsoft.com/office/officeart/2008/layout/HexagonCluster"/>
    <dgm:cxn modelId="{BCBD7FFD-AA3E-4FC7-A37E-EDF12BD46556}" type="presParOf" srcId="{2C90D3EF-55A0-4CC3-9E65-3A98AB145519}" destId="{A548BDC2-8541-448B-8075-515F3B32B99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42F8CA-62F4-482E-AC65-5D10AAB7F62A}" type="doc">
      <dgm:prSet loTypeId="urn:microsoft.com/office/officeart/2005/8/layout/hProcess9" loCatId="process" qsTypeId="urn:microsoft.com/office/officeart/2005/8/quickstyle/simple4" qsCatId="simple" csTypeId="urn:microsoft.com/office/officeart/2005/8/colors/colorful1" csCatId="colorful" phldr="1"/>
      <dgm:spPr/>
    </dgm:pt>
    <dgm:pt modelId="{6B823DE1-7C03-420B-982F-AC961A67F8E1}">
      <dgm:prSet phldrT="[Testo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it-IT" dirty="0"/>
        </a:p>
      </dgm:t>
    </dgm:pt>
    <dgm:pt modelId="{A549A7A5-DDCB-42C8-9C72-B816D67E671C}" type="parTrans" cxnId="{6B168378-FC3E-4578-A59E-6187280E09C7}">
      <dgm:prSet/>
      <dgm:spPr/>
      <dgm:t>
        <a:bodyPr/>
        <a:lstStyle/>
        <a:p>
          <a:endParaRPr lang="it-IT"/>
        </a:p>
      </dgm:t>
    </dgm:pt>
    <dgm:pt modelId="{4DAC7872-563E-4354-A539-384BD9B022AD}" type="sibTrans" cxnId="{6B168378-FC3E-4578-A59E-6187280E09C7}">
      <dgm:prSet/>
      <dgm:spPr/>
      <dgm:t>
        <a:bodyPr/>
        <a:lstStyle/>
        <a:p>
          <a:endParaRPr lang="it-IT"/>
        </a:p>
      </dgm:t>
    </dgm:pt>
    <dgm:pt modelId="{37D89CB0-6F30-4640-B85F-B5DFC87E4906}">
      <dgm:prSet phldrT="[Testo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it-IT" dirty="0" smtClean="0"/>
            <a:t>.</a:t>
          </a:r>
          <a:endParaRPr lang="it-IT" dirty="0"/>
        </a:p>
      </dgm:t>
    </dgm:pt>
    <dgm:pt modelId="{6FDCD3C6-C7D2-4F96-8883-CC06CD11D078}" type="parTrans" cxnId="{70B98922-58E6-414D-945A-7C60042F9417}">
      <dgm:prSet/>
      <dgm:spPr/>
      <dgm:t>
        <a:bodyPr/>
        <a:lstStyle/>
        <a:p>
          <a:endParaRPr lang="it-IT"/>
        </a:p>
      </dgm:t>
    </dgm:pt>
    <dgm:pt modelId="{CC931993-A014-4707-B32F-9ED9DA1A7FFC}" type="sibTrans" cxnId="{70B98922-58E6-414D-945A-7C60042F9417}">
      <dgm:prSet/>
      <dgm:spPr/>
      <dgm:t>
        <a:bodyPr/>
        <a:lstStyle/>
        <a:p>
          <a:endParaRPr lang="it-IT"/>
        </a:p>
      </dgm:t>
    </dgm:pt>
    <dgm:pt modelId="{D946D940-641A-402C-8A8F-ACE42ED6C7A5}">
      <dgm:prSet phldrT="[Testo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it-IT" dirty="0" smtClean="0"/>
            <a:t>.</a:t>
          </a:r>
          <a:endParaRPr lang="it-IT" dirty="0"/>
        </a:p>
      </dgm:t>
    </dgm:pt>
    <dgm:pt modelId="{DABAA9CB-19C6-4B29-84F6-D2B5644DB3DC}" type="parTrans" cxnId="{39F694D4-2CC1-4782-8210-93E478526CB6}">
      <dgm:prSet/>
      <dgm:spPr/>
      <dgm:t>
        <a:bodyPr/>
        <a:lstStyle/>
        <a:p>
          <a:endParaRPr lang="it-IT"/>
        </a:p>
      </dgm:t>
    </dgm:pt>
    <dgm:pt modelId="{7D0D66E3-BB90-4D5B-830E-D24E8992C66D}" type="sibTrans" cxnId="{39F694D4-2CC1-4782-8210-93E478526CB6}">
      <dgm:prSet/>
      <dgm:spPr/>
      <dgm:t>
        <a:bodyPr/>
        <a:lstStyle/>
        <a:p>
          <a:endParaRPr lang="it-IT"/>
        </a:p>
      </dgm:t>
    </dgm:pt>
    <dgm:pt modelId="{43BBEF6C-9274-4986-944B-6C8DFBFDA5FC}">
      <dgm:prSet phldrT="[Testo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it-IT" dirty="0" smtClean="0"/>
            <a:t>.</a:t>
          </a:r>
          <a:endParaRPr lang="it-IT" dirty="0"/>
        </a:p>
      </dgm:t>
    </dgm:pt>
    <dgm:pt modelId="{9ACB9566-A4C2-411A-B699-623F688F53AB}" type="parTrans" cxnId="{C47477BB-FA1A-433D-AFB5-43252D4B78BF}">
      <dgm:prSet/>
      <dgm:spPr/>
      <dgm:t>
        <a:bodyPr/>
        <a:lstStyle/>
        <a:p>
          <a:endParaRPr lang="it-IT"/>
        </a:p>
      </dgm:t>
    </dgm:pt>
    <dgm:pt modelId="{48788B7B-3165-45B5-BB67-DC140ED6B2FD}" type="sibTrans" cxnId="{C47477BB-FA1A-433D-AFB5-43252D4B78BF}">
      <dgm:prSet/>
      <dgm:spPr/>
      <dgm:t>
        <a:bodyPr/>
        <a:lstStyle/>
        <a:p>
          <a:endParaRPr lang="it-IT"/>
        </a:p>
      </dgm:t>
    </dgm:pt>
    <dgm:pt modelId="{A5006C3D-9DD3-4AC6-B12B-BC91191A1568}">
      <dgm:prSet phldrT="[Testo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it-IT" dirty="0" smtClean="0"/>
            <a:t>.</a:t>
          </a:r>
          <a:endParaRPr lang="it-IT" dirty="0"/>
        </a:p>
      </dgm:t>
    </dgm:pt>
    <dgm:pt modelId="{E5D52368-AB28-4AEA-AF33-2ACA3C186531}" type="sibTrans" cxnId="{B0941499-F1C2-4E57-BE4A-B7B1810F355C}">
      <dgm:prSet/>
      <dgm:spPr/>
      <dgm:t>
        <a:bodyPr/>
        <a:lstStyle/>
        <a:p>
          <a:endParaRPr lang="it-IT"/>
        </a:p>
      </dgm:t>
    </dgm:pt>
    <dgm:pt modelId="{0040AC48-57C6-442D-AA29-4AC697A04BEC}" type="parTrans" cxnId="{B0941499-F1C2-4E57-BE4A-B7B1810F355C}">
      <dgm:prSet/>
      <dgm:spPr/>
      <dgm:t>
        <a:bodyPr/>
        <a:lstStyle/>
        <a:p>
          <a:endParaRPr lang="it-IT"/>
        </a:p>
      </dgm:t>
    </dgm:pt>
    <dgm:pt modelId="{2AE15533-305F-47CC-8AE0-F8EC453F9C5E}" type="pres">
      <dgm:prSet presAssocID="{8B42F8CA-62F4-482E-AC65-5D10AAB7F62A}" presName="CompostProcess" presStyleCnt="0">
        <dgm:presLayoutVars>
          <dgm:dir/>
          <dgm:resizeHandles val="exact"/>
        </dgm:presLayoutVars>
      </dgm:prSet>
      <dgm:spPr/>
    </dgm:pt>
    <dgm:pt modelId="{811DC8C5-5CFC-49B1-B68D-B9D7E2F61CB5}" type="pres">
      <dgm:prSet presAssocID="{8B42F8CA-62F4-482E-AC65-5D10AAB7F62A}" presName="arrow" presStyleLbl="bgShp" presStyleIdx="0" presStyleCnt="1"/>
      <dgm:spPr/>
    </dgm:pt>
    <dgm:pt modelId="{2CD051A3-9ECB-4F60-B53F-F07EEE07F6A1}" type="pres">
      <dgm:prSet presAssocID="{8B42F8CA-62F4-482E-AC65-5D10AAB7F62A}" presName="linearProcess" presStyleCnt="0"/>
      <dgm:spPr/>
    </dgm:pt>
    <dgm:pt modelId="{D3DB63F8-03D3-4B28-81E7-C18D7D4F13C3}" type="pres">
      <dgm:prSet presAssocID="{6B823DE1-7C03-420B-982F-AC961A67F8E1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2831B02-29CA-4008-B641-8177EADB1DA6}" type="pres">
      <dgm:prSet presAssocID="{4DAC7872-563E-4354-A539-384BD9B022AD}" presName="sibTrans" presStyleCnt="0"/>
      <dgm:spPr/>
    </dgm:pt>
    <dgm:pt modelId="{03D5FBFD-38D3-41D5-B066-5171536BB0D0}" type="pres">
      <dgm:prSet presAssocID="{37D89CB0-6F30-4640-B85F-B5DFC87E490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8BD084F-CA1A-4709-9635-6F5A8674030A}" type="pres">
      <dgm:prSet presAssocID="{CC931993-A014-4707-B32F-9ED9DA1A7FFC}" presName="sibTrans" presStyleCnt="0"/>
      <dgm:spPr/>
    </dgm:pt>
    <dgm:pt modelId="{34203546-FB06-4ABC-983E-648B84FA41C2}" type="pres">
      <dgm:prSet presAssocID="{A5006C3D-9DD3-4AC6-B12B-BC91191A156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48521E1-C205-45E7-B293-60B0B837E25E}" type="pres">
      <dgm:prSet presAssocID="{E5D52368-AB28-4AEA-AF33-2ACA3C186531}" presName="sibTrans" presStyleCnt="0"/>
      <dgm:spPr/>
    </dgm:pt>
    <dgm:pt modelId="{47277B8B-7AF1-49B1-BD17-5F759B756029}" type="pres">
      <dgm:prSet presAssocID="{43BBEF6C-9274-4986-944B-6C8DFBFDA5FC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744A42C-3AA0-4E16-8662-4286C1E1E5E4}" type="pres">
      <dgm:prSet presAssocID="{48788B7B-3165-45B5-BB67-DC140ED6B2FD}" presName="sibTrans" presStyleCnt="0"/>
      <dgm:spPr/>
    </dgm:pt>
    <dgm:pt modelId="{E5C92EAC-E06A-41EC-8063-DF8D34FB373F}" type="pres">
      <dgm:prSet presAssocID="{D946D940-641A-402C-8A8F-ACE42ED6C7A5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A90294B4-7CCC-4A03-A467-6AFDA6E6A42C}" type="presOf" srcId="{6B823DE1-7C03-420B-982F-AC961A67F8E1}" destId="{D3DB63F8-03D3-4B28-81E7-C18D7D4F13C3}" srcOrd="0" destOrd="0" presId="urn:microsoft.com/office/officeart/2005/8/layout/hProcess9"/>
    <dgm:cxn modelId="{5E5E8BE3-A736-4BEE-A696-9A38C8C7B91A}" type="presOf" srcId="{37D89CB0-6F30-4640-B85F-B5DFC87E4906}" destId="{03D5FBFD-38D3-41D5-B066-5171536BB0D0}" srcOrd="0" destOrd="0" presId="urn:microsoft.com/office/officeart/2005/8/layout/hProcess9"/>
    <dgm:cxn modelId="{C47477BB-FA1A-433D-AFB5-43252D4B78BF}" srcId="{8B42F8CA-62F4-482E-AC65-5D10AAB7F62A}" destId="{43BBEF6C-9274-4986-944B-6C8DFBFDA5FC}" srcOrd="3" destOrd="0" parTransId="{9ACB9566-A4C2-411A-B699-623F688F53AB}" sibTransId="{48788B7B-3165-45B5-BB67-DC140ED6B2FD}"/>
    <dgm:cxn modelId="{822534E7-E31D-4B2E-993B-4BFAFC472A5C}" type="presOf" srcId="{43BBEF6C-9274-4986-944B-6C8DFBFDA5FC}" destId="{47277B8B-7AF1-49B1-BD17-5F759B756029}" srcOrd="0" destOrd="0" presId="urn:microsoft.com/office/officeart/2005/8/layout/hProcess9"/>
    <dgm:cxn modelId="{39F694D4-2CC1-4782-8210-93E478526CB6}" srcId="{8B42F8CA-62F4-482E-AC65-5D10AAB7F62A}" destId="{D946D940-641A-402C-8A8F-ACE42ED6C7A5}" srcOrd="4" destOrd="0" parTransId="{DABAA9CB-19C6-4B29-84F6-D2B5644DB3DC}" sibTransId="{7D0D66E3-BB90-4D5B-830E-D24E8992C66D}"/>
    <dgm:cxn modelId="{B0941499-F1C2-4E57-BE4A-B7B1810F355C}" srcId="{8B42F8CA-62F4-482E-AC65-5D10AAB7F62A}" destId="{A5006C3D-9DD3-4AC6-B12B-BC91191A1568}" srcOrd="2" destOrd="0" parTransId="{0040AC48-57C6-442D-AA29-4AC697A04BEC}" sibTransId="{E5D52368-AB28-4AEA-AF33-2ACA3C186531}"/>
    <dgm:cxn modelId="{7FE8D1EC-EF72-41CA-91D4-F85D62B332AB}" type="presOf" srcId="{D946D940-641A-402C-8A8F-ACE42ED6C7A5}" destId="{E5C92EAC-E06A-41EC-8063-DF8D34FB373F}" srcOrd="0" destOrd="0" presId="urn:microsoft.com/office/officeart/2005/8/layout/hProcess9"/>
    <dgm:cxn modelId="{5A021D71-7136-4904-A3A1-56B6FB1B127D}" type="presOf" srcId="{8B42F8CA-62F4-482E-AC65-5D10AAB7F62A}" destId="{2AE15533-305F-47CC-8AE0-F8EC453F9C5E}" srcOrd="0" destOrd="0" presId="urn:microsoft.com/office/officeart/2005/8/layout/hProcess9"/>
    <dgm:cxn modelId="{70B98922-58E6-414D-945A-7C60042F9417}" srcId="{8B42F8CA-62F4-482E-AC65-5D10AAB7F62A}" destId="{37D89CB0-6F30-4640-B85F-B5DFC87E4906}" srcOrd="1" destOrd="0" parTransId="{6FDCD3C6-C7D2-4F96-8883-CC06CD11D078}" sibTransId="{CC931993-A014-4707-B32F-9ED9DA1A7FFC}"/>
    <dgm:cxn modelId="{6B168378-FC3E-4578-A59E-6187280E09C7}" srcId="{8B42F8CA-62F4-482E-AC65-5D10AAB7F62A}" destId="{6B823DE1-7C03-420B-982F-AC961A67F8E1}" srcOrd="0" destOrd="0" parTransId="{A549A7A5-DDCB-42C8-9C72-B816D67E671C}" sibTransId="{4DAC7872-563E-4354-A539-384BD9B022AD}"/>
    <dgm:cxn modelId="{5F55D294-7549-4CAD-919B-AD744A4A1195}" type="presOf" srcId="{A5006C3D-9DD3-4AC6-B12B-BC91191A1568}" destId="{34203546-FB06-4ABC-983E-648B84FA41C2}" srcOrd="0" destOrd="0" presId="urn:microsoft.com/office/officeart/2005/8/layout/hProcess9"/>
    <dgm:cxn modelId="{EF1701FF-3C38-42F9-80DA-B2AA4A5F8378}" type="presParOf" srcId="{2AE15533-305F-47CC-8AE0-F8EC453F9C5E}" destId="{811DC8C5-5CFC-49B1-B68D-B9D7E2F61CB5}" srcOrd="0" destOrd="0" presId="urn:microsoft.com/office/officeart/2005/8/layout/hProcess9"/>
    <dgm:cxn modelId="{40094FF2-BDA1-4D34-8C13-42754AF1D57B}" type="presParOf" srcId="{2AE15533-305F-47CC-8AE0-F8EC453F9C5E}" destId="{2CD051A3-9ECB-4F60-B53F-F07EEE07F6A1}" srcOrd="1" destOrd="0" presId="urn:microsoft.com/office/officeart/2005/8/layout/hProcess9"/>
    <dgm:cxn modelId="{5D0B369F-E7DB-4D18-A0D4-8218C2F15118}" type="presParOf" srcId="{2CD051A3-9ECB-4F60-B53F-F07EEE07F6A1}" destId="{D3DB63F8-03D3-4B28-81E7-C18D7D4F13C3}" srcOrd="0" destOrd="0" presId="urn:microsoft.com/office/officeart/2005/8/layout/hProcess9"/>
    <dgm:cxn modelId="{833C98BD-3EDB-4D7C-8050-899FF9F8BD36}" type="presParOf" srcId="{2CD051A3-9ECB-4F60-B53F-F07EEE07F6A1}" destId="{A2831B02-29CA-4008-B641-8177EADB1DA6}" srcOrd="1" destOrd="0" presId="urn:microsoft.com/office/officeart/2005/8/layout/hProcess9"/>
    <dgm:cxn modelId="{4375D3B1-1E2B-478C-8D2E-66D0569B8926}" type="presParOf" srcId="{2CD051A3-9ECB-4F60-B53F-F07EEE07F6A1}" destId="{03D5FBFD-38D3-41D5-B066-5171536BB0D0}" srcOrd="2" destOrd="0" presId="urn:microsoft.com/office/officeart/2005/8/layout/hProcess9"/>
    <dgm:cxn modelId="{10F43239-3849-412A-9D6C-A9B482C7900B}" type="presParOf" srcId="{2CD051A3-9ECB-4F60-B53F-F07EEE07F6A1}" destId="{78BD084F-CA1A-4709-9635-6F5A8674030A}" srcOrd="3" destOrd="0" presId="urn:microsoft.com/office/officeart/2005/8/layout/hProcess9"/>
    <dgm:cxn modelId="{F8ECC311-C35E-4379-A38D-6520186901DA}" type="presParOf" srcId="{2CD051A3-9ECB-4F60-B53F-F07EEE07F6A1}" destId="{34203546-FB06-4ABC-983E-648B84FA41C2}" srcOrd="4" destOrd="0" presId="urn:microsoft.com/office/officeart/2005/8/layout/hProcess9"/>
    <dgm:cxn modelId="{487B102E-9B2A-4B0D-9D4B-DCEA595B5ED6}" type="presParOf" srcId="{2CD051A3-9ECB-4F60-B53F-F07EEE07F6A1}" destId="{048521E1-C205-45E7-B293-60B0B837E25E}" srcOrd="5" destOrd="0" presId="urn:microsoft.com/office/officeart/2005/8/layout/hProcess9"/>
    <dgm:cxn modelId="{094C7DBC-E971-4AE9-8916-E4DCBFA47868}" type="presParOf" srcId="{2CD051A3-9ECB-4F60-B53F-F07EEE07F6A1}" destId="{47277B8B-7AF1-49B1-BD17-5F759B756029}" srcOrd="6" destOrd="0" presId="urn:microsoft.com/office/officeart/2005/8/layout/hProcess9"/>
    <dgm:cxn modelId="{F5F9551D-EB55-45BB-B87C-A41CB19CE824}" type="presParOf" srcId="{2CD051A3-9ECB-4F60-B53F-F07EEE07F6A1}" destId="{E744A42C-3AA0-4E16-8662-4286C1E1E5E4}" srcOrd="7" destOrd="0" presId="urn:microsoft.com/office/officeart/2005/8/layout/hProcess9"/>
    <dgm:cxn modelId="{F6FE35DD-6693-4E3A-83DE-768FFB4F3E7B}" type="presParOf" srcId="{2CD051A3-9ECB-4F60-B53F-F07EEE07F6A1}" destId="{E5C92EAC-E06A-41EC-8063-DF8D34FB373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06F51F-4345-44AC-B4F7-F5BDAF0B1DAA}" type="doc">
      <dgm:prSet loTypeId="urn:microsoft.com/office/officeart/2005/8/layout/pList1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23B3DE1-0B97-4574-8EA8-BACA05961223}">
      <dgm:prSet phldrT="[Testo]" phldr="1"/>
      <dgm:spPr/>
      <dgm:t>
        <a:bodyPr/>
        <a:lstStyle/>
        <a:p>
          <a:endParaRPr lang="it-IT" dirty="0"/>
        </a:p>
      </dgm:t>
    </dgm:pt>
    <dgm:pt modelId="{3D31D71F-E260-4A1E-A104-7388DC9E978F}" type="parTrans" cxnId="{A284C1AA-D199-4D7B-BD98-7BAAFE6982C2}">
      <dgm:prSet/>
      <dgm:spPr/>
      <dgm:t>
        <a:bodyPr/>
        <a:lstStyle/>
        <a:p>
          <a:endParaRPr lang="it-IT"/>
        </a:p>
      </dgm:t>
    </dgm:pt>
    <dgm:pt modelId="{685C8ADE-098B-4FF1-BF8B-C47442BBB002}" type="sibTrans" cxnId="{A284C1AA-D199-4D7B-BD98-7BAAFE6982C2}">
      <dgm:prSet/>
      <dgm:spPr/>
      <dgm:t>
        <a:bodyPr/>
        <a:lstStyle/>
        <a:p>
          <a:endParaRPr lang="it-IT"/>
        </a:p>
      </dgm:t>
    </dgm:pt>
    <dgm:pt modelId="{92776B9A-E632-4478-8690-EE68A7A86B11}">
      <dgm:prSet phldrT="[Testo]" phldr="1"/>
      <dgm:spPr/>
      <dgm:t>
        <a:bodyPr/>
        <a:lstStyle/>
        <a:p>
          <a:endParaRPr lang="it-IT" dirty="0"/>
        </a:p>
      </dgm:t>
    </dgm:pt>
    <dgm:pt modelId="{0FFBB2D3-23C4-42D6-88ED-B53F45AFA0F9}" type="sibTrans" cxnId="{3EA9C07B-DB72-48F2-8F46-0BB02FFD1965}">
      <dgm:prSet/>
      <dgm:spPr/>
      <dgm:t>
        <a:bodyPr/>
        <a:lstStyle/>
        <a:p>
          <a:endParaRPr lang="it-IT"/>
        </a:p>
      </dgm:t>
    </dgm:pt>
    <dgm:pt modelId="{6EA87CFA-5C8D-4061-A4DD-8FF522999CC2}" type="parTrans" cxnId="{3EA9C07B-DB72-48F2-8F46-0BB02FFD1965}">
      <dgm:prSet/>
      <dgm:spPr/>
      <dgm:t>
        <a:bodyPr/>
        <a:lstStyle/>
        <a:p>
          <a:endParaRPr lang="it-IT"/>
        </a:p>
      </dgm:t>
    </dgm:pt>
    <dgm:pt modelId="{92F4D71F-C395-4266-B11D-3736719F7584}">
      <dgm:prSet phldrT="[Testo]" phldr="1"/>
      <dgm:spPr/>
      <dgm:t>
        <a:bodyPr/>
        <a:lstStyle/>
        <a:p>
          <a:endParaRPr lang="it-IT"/>
        </a:p>
      </dgm:t>
    </dgm:pt>
    <dgm:pt modelId="{0DF22127-89A7-43FA-9334-B89F951CC064}" type="sibTrans" cxnId="{4A5B542A-1906-4645-B3FF-11AFFAA2BC34}">
      <dgm:prSet/>
      <dgm:spPr/>
      <dgm:t>
        <a:bodyPr/>
        <a:lstStyle/>
        <a:p>
          <a:endParaRPr lang="it-IT"/>
        </a:p>
      </dgm:t>
    </dgm:pt>
    <dgm:pt modelId="{5D414A27-5EEF-4842-A3FA-0E48E50B3469}" type="parTrans" cxnId="{4A5B542A-1906-4645-B3FF-11AFFAA2BC34}">
      <dgm:prSet/>
      <dgm:spPr/>
      <dgm:t>
        <a:bodyPr/>
        <a:lstStyle/>
        <a:p>
          <a:endParaRPr lang="it-IT"/>
        </a:p>
      </dgm:t>
    </dgm:pt>
    <dgm:pt modelId="{94957CE5-53F4-4C0C-B419-3ABFCF94A48C}" type="pres">
      <dgm:prSet presAssocID="{4806F51F-4345-44AC-B4F7-F5BDAF0B1DAA}" presName="Name0" presStyleCnt="0">
        <dgm:presLayoutVars>
          <dgm:dir/>
          <dgm:resizeHandles val="exact"/>
        </dgm:presLayoutVars>
      </dgm:prSet>
      <dgm:spPr/>
    </dgm:pt>
    <dgm:pt modelId="{0A650AF6-53D4-40FD-BE38-DA0E1AD5FB23}" type="pres">
      <dgm:prSet presAssocID="{D23B3DE1-0B97-4574-8EA8-BACA05961223}" presName="compNode" presStyleCnt="0"/>
      <dgm:spPr/>
    </dgm:pt>
    <dgm:pt modelId="{FBA804EC-F3EE-4E11-9658-262F7A980082}" type="pres">
      <dgm:prSet presAssocID="{D23B3DE1-0B97-4574-8EA8-BACA05961223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it-IT"/>
        </a:p>
      </dgm:t>
    </dgm:pt>
    <dgm:pt modelId="{1969245D-649F-4531-A711-2EF76794AC96}" type="pres">
      <dgm:prSet presAssocID="{D23B3DE1-0B97-4574-8EA8-BACA05961223}" presName="textRect" presStyleLbl="revTx" presStyleIdx="0" presStyleCnt="3">
        <dgm:presLayoutVars>
          <dgm:bulletEnabled val="1"/>
        </dgm:presLayoutVars>
      </dgm:prSet>
      <dgm:spPr/>
    </dgm:pt>
    <dgm:pt modelId="{1D8DE06A-316A-40A1-B085-E633B6DCBEA0}" type="pres">
      <dgm:prSet presAssocID="{685C8ADE-098B-4FF1-BF8B-C47442BBB002}" presName="sibTrans" presStyleLbl="sibTrans2D1" presStyleIdx="0" presStyleCnt="0"/>
      <dgm:spPr/>
    </dgm:pt>
    <dgm:pt modelId="{397D1A93-FDBF-4EF3-B3AD-C43EC08881F7}" type="pres">
      <dgm:prSet presAssocID="{92776B9A-E632-4478-8690-EE68A7A86B11}" presName="compNode" presStyleCnt="0"/>
      <dgm:spPr/>
    </dgm:pt>
    <dgm:pt modelId="{92880E02-A0EA-402C-B421-0A51B6CF9ADE}" type="pres">
      <dgm:prSet presAssocID="{92776B9A-E632-4478-8690-EE68A7A86B11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3406F63F-AAA4-4F6E-B9E3-1714929A561C}" type="pres">
      <dgm:prSet presAssocID="{92776B9A-E632-4478-8690-EE68A7A86B11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36607C5-8045-4CD6-AD29-CEDAAB3D640E}" type="pres">
      <dgm:prSet presAssocID="{0FFBB2D3-23C4-42D6-88ED-B53F45AFA0F9}" presName="sibTrans" presStyleLbl="sibTrans2D1" presStyleIdx="0" presStyleCnt="0"/>
      <dgm:spPr/>
    </dgm:pt>
    <dgm:pt modelId="{42B16949-35C8-454C-94B2-6140E2A99A52}" type="pres">
      <dgm:prSet presAssocID="{92F4D71F-C395-4266-B11D-3736719F7584}" presName="compNode" presStyleCnt="0"/>
      <dgm:spPr/>
    </dgm:pt>
    <dgm:pt modelId="{42078314-6D8C-4D94-9E8A-FEB0509B2221}" type="pres">
      <dgm:prSet presAssocID="{92F4D71F-C395-4266-B11D-3736719F7584}" presName="pictRect" presStyleLbl="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D15A30B7-B27B-467F-8F11-4C0244AEE5D5}" type="pres">
      <dgm:prSet presAssocID="{92F4D71F-C395-4266-B11D-3736719F7584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A61AA2CB-7ECD-4374-AD3D-C1044AC1CA10}" type="presOf" srcId="{92776B9A-E632-4478-8690-EE68A7A86B11}" destId="{3406F63F-AAA4-4F6E-B9E3-1714929A561C}" srcOrd="0" destOrd="0" presId="urn:microsoft.com/office/officeart/2005/8/layout/pList1"/>
    <dgm:cxn modelId="{3CA22C7F-12BB-4ECF-A982-E56395CDD987}" type="presOf" srcId="{D23B3DE1-0B97-4574-8EA8-BACA05961223}" destId="{1969245D-649F-4531-A711-2EF76794AC96}" srcOrd="0" destOrd="0" presId="urn:microsoft.com/office/officeart/2005/8/layout/pList1"/>
    <dgm:cxn modelId="{D4C8AB11-12B5-4E4B-A6E1-8A89995D791F}" type="presOf" srcId="{4806F51F-4345-44AC-B4F7-F5BDAF0B1DAA}" destId="{94957CE5-53F4-4C0C-B419-3ABFCF94A48C}" srcOrd="0" destOrd="0" presId="urn:microsoft.com/office/officeart/2005/8/layout/pList1"/>
    <dgm:cxn modelId="{4A5B542A-1906-4645-B3FF-11AFFAA2BC34}" srcId="{4806F51F-4345-44AC-B4F7-F5BDAF0B1DAA}" destId="{92F4D71F-C395-4266-B11D-3736719F7584}" srcOrd="2" destOrd="0" parTransId="{5D414A27-5EEF-4842-A3FA-0E48E50B3469}" sibTransId="{0DF22127-89A7-43FA-9334-B89F951CC064}"/>
    <dgm:cxn modelId="{3EA9C07B-DB72-48F2-8F46-0BB02FFD1965}" srcId="{4806F51F-4345-44AC-B4F7-F5BDAF0B1DAA}" destId="{92776B9A-E632-4478-8690-EE68A7A86B11}" srcOrd="1" destOrd="0" parTransId="{6EA87CFA-5C8D-4061-A4DD-8FF522999CC2}" sibTransId="{0FFBB2D3-23C4-42D6-88ED-B53F45AFA0F9}"/>
    <dgm:cxn modelId="{A3D620D0-9E43-4CE1-9E9F-88A3F5E9D1A4}" type="presOf" srcId="{0FFBB2D3-23C4-42D6-88ED-B53F45AFA0F9}" destId="{436607C5-8045-4CD6-AD29-CEDAAB3D640E}" srcOrd="0" destOrd="0" presId="urn:microsoft.com/office/officeart/2005/8/layout/pList1"/>
    <dgm:cxn modelId="{A284C1AA-D199-4D7B-BD98-7BAAFE6982C2}" srcId="{4806F51F-4345-44AC-B4F7-F5BDAF0B1DAA}" destId="{D23B3DE1-0B97-4574-8EA8-BACA05961223}" srcOrd="0" destOrd="0" parTransId="{3D31D71F-E260-4A1E-A104-7388DC9E978F}" sibTransId="{685C8ADE-098B-4FF1-BF8B-C47442BBB002}"/>
    <dgm:cxn modelId="{DE705826-85CC-4C20-A7C6-0E2DE39C5075}" type="presOf" srcId="{92F4D71F-C395-4266-B11D-3736719F7584}" destId="{D15A30B7-B27B-467F-8F11-4C0244AEE5D5}" srcOrd="0" destOrd="0" presId="urn:microsoft.com/office/officeart/2005/8/layout/pList1"/>
    <dgm:cxn modelId="{860B93E9-DC94-43C3-89AE-5028E8105C34}" type="presOf" srcId="{685C8ADE-098B-4FF1-BF8B-C47442BBB002}" destId="{1D8DE06A-316A-40A1-B085-E633B6DCBEA0}" srcOrd="0" destOrd="0" presId="urn:microsoft.com/office/officeart/2005/8/layout/pList1"/>
    <dgm:cxn modelId="{0574694E-F1BA-4D1E-96C3-8C80F351D9D6}" type="presParOf" srcId="{94957CE5-53F4-4C0C-B419-3ABFCF94A48C}" destId="{0A650AF6-53D4-40FD-BE38-DA0E1AD5FB23}" srcOrd="0" destOrd="0" presId="urn:microsoft.com/office/officeart/2005/8/layout/pList1"/>
    <dgm:cxn modelId="{604F1B30-9CD4-4E86-A9AB-EB8B984FD856}" type="presParOf" srcId="{0A650AF6-53D4-40FD-BE38-DA0E1AD5FB23}" destId="{FBA804EC-F3EE-4E11-9658-262F7A980082}" srcOrd="0" destOrd="0" presId="urn:microsoft.com/office/officeart/2005/8/layout/pList1"/>
    <dgm:cxn modelId="{6BA0E7CC-3CD7-4962-82B2-BE2D8F924A26}" type="presParOf" srcId="{0A650AF6-53D4-40FD-BE38-DA0E1AD5FB23}" destId="{1969245D-649F-4531-A711-2EF76794AC96}" srcOrd="1" destOrd="0" presId="urn:microsoft.com/office/officeart/2005/8/layout/pList1"/>
    <dgm:cxn modelId="{E6FFCD45-447D-4867-AA1A-C981435335C4}" type="presParOf" srcId="{94957CE5-53F4-4C0C-B419-3ABFCF94A48C}" destId="{1D8DE06A-316A-40A1-B085-E633B6DCBEA0}" srcOrd="1" destOrd="0" presId="urn:microsoft.com/office/officeart/2005/8/layout/pList1"/>
    <dgm:cxn modelId="{067EA932-1B75-4953-B512-C6D3B491E07C}" type="presParOf" srcId="{94957CE5-53F4-4C0C-B419-3ABFCF94A48C}" destId="{397D1A93-FDBF-4EF3-B3AD-C43EC08881F7}" srcOrd="2" destOrd="0" presId="urn:microsoft.com/office/officeart/2005/8/layout/pList1"/>
    <dgm:cxn modelId="{1E6F444F-604D-4BAF-9672-1F21B8BC93E8}" type="presParOf" srcId="{397D1A93-FDBF-4EF3-B3AD-C43EC08881F7}" destId="{92880E02-A0EA-402C-B421-0A51B6CF9ADE}" srcOrd="0" destOrd="0" presId="urn:microsoft.com/office/officeart/2005/8/layout/pList1"/>
    <dgm:cxn modelId="{DA91145F-2D09-422A-9B27-F735F2273540}" type="presParOf" srcId="{397D1A93-FDBF-4EF3-B3AD-C43EC08881F7}" destId="{3406F63F-AAA4-4F6E-B9E3-1714929A561C}" srcOrd="1" destOrd="0" presId="urn:microsoft.com/office/officeart/2005/8/layout/pList1"/>
    <dgm:cxn modelId="{C9067A06-7E18-45DB-BFC5-C10316750DF7}" type="presParOf" srcId="{94957CE5-53F4-4C0C-B419-3ABFCF94A48C}" destId="{436607C5-8045-4CD6-AD29-CEDAAB3D640E}" srcOrd="3" destOrd="0" presId="urn:microsoft.com/office/officeart/2005/8/layout/pList1"/>
    <dgm:cxn modelId="{A77E9B38-CA86-49C4-8EE5-BDBFBC8F105E}" type="presParOf" srcId="{94957CE5-53F4-4C0C-B419-3ABFCF94A48C}" destId="{42B16949-35C8-454C-94B2-6140E2A99A52}" srcOrd="4" destOrd="0" presId="urn:microsoft.com/office/officeart/2005/8/layout/pList1"/>
    <dgm:cxn modelId="{4DD87157-B564-4EB3-BC95-859CA9BF405E}" type="presParOf" srcId="{42B16949-35C8-454C-94B2-6140E2A99A52}" destId="{42078314-6D8C-4D94-9E8A-FEB0509B2221}" srcOrd="0" destOrd="0" presId="urn:microsoft.com/office/officeart/2005/8/layout/pList1"/>
    <dgm:cxn modelId="{4BEAA88E-753C-44DA-85DD-3C9E59005DDD}" type="presParOf" srcId="{42B16949-35C8-454C-94B2-6140E2A99A52}" destId="{D15A30B7-B27B-467F-8F11-4C0244AEE5D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1DB390-8A6B-4717-83AD-317E9931A66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7F42A9D-23EC-4BAB-857A-DF778CDF00E6}">
      <dgm:prSet/>
      <dgm:spPr/>
      <dgm:t>
        <a:bodyPr/>
        <a:lstStyle/>
        <a:p>
          <a:pPr rtl="0"/>
          <a:r>
            <a:rPr lang="it-IT" dirty="0" smtClean="0">
              <a:solidFill>
                <a:srgbClr val="422C16"/>
              </a:solidFill>
            </a:rPr>
            <a:t>Network </a:t>
          </a:r>
          <a:r>
            <a:rPr lang="it-IT" dirty="0" err="1" smtClean="0">
              <a:solidFill>
                <a:srgbClr val="422C16"/>
              </a:solidFill>
            </a:rPr>
            <a:t>StandardIEEE</a:t>
          </a:r>
          <a:r>
            <a:rPr lang="it-IT" dirty="0" smtClean="0">
              <a:solidFill>
                <a:srgbClr val="422C16"/>
              </a:solidFill>
            </a:rPr>
            <a:t> 802.11b,g,n IEEE 802.3u, IPv4</a:t>
          </a:r>
          <a:br>
            <a:rPr lang="it-IT" dirty="0" smtClean="0">
              <a:solidFill>
                <a:srgbClr val="422C16"/>
              </a:solidFill>
            </a:rPr>
          </a:br>
          <a:endParaRPr lang="it-IT" dirty="0">
            <a:solidFill>
              <a:srgbClr val="422C16"/>
            </a:solidFill>
          </a:endParaRPr>
        </a:p>
      </dgm:t>
    </dgm:pt>
    <dgm:pt modelId="{AC02B19F-E753-496A-B9FF-CC4A09144C75}" type="parTrans" cxnId="{C3A1242F-D278-4913-9680-CA89C8D4409E}">
      <dgm:prSet/>
      <dgm:spPr/>
      <dgm:t>
        <a:bodyPr/>
        <a:lstStyle/>
        <a:p>
          <a:endParaRPr lang="it-IT"/>
        </a:p>
      </dgm:t>
    </dgm:pt>
    <dgm:pt modelId="{11CB769E-18C7-4140-8C0B-09FD8BAF1CA5}" type="sibTrans" cxnId="{C3A1242F-D278-4913-9680-CA89C8D4409E}">
      <dgm:prSet/>
      <dgm:spPr/>
      <dgm:t>
        <a:bodyPr/>
        <a:lstStyle/>
        <a:p>
          <a:endParaRPr lang="it-IT"/>
        </a:p>
      </dgm:t>
    </dgm:pt>
    <dgm:pt modelId="{ABBDA3DF-FAF8-489A-A74E-FD799567EE2E}">
      <dgm:prSet/>
      <dgm:spPr/>
      <dgm:t>
        <a:bodyPr/>
        <a:lstStyle/>
        <a:p>
          <a:pPr rtl="0"/>
          <a:r>
            <a:rPr lang="it-IT" smtClean="0">
              <a:solidFill>
                <a:srgbClr val="422C16"/>
              </a:solidFill>
            </a:rPr>
            <a:t>Antenna  fissa 2 dBi  x 1</a:t>
          </a:r>
          <a:endParaRPr lang="it-IT" dirty="0">
            <a:solidFill>
              <a:srgbClr val="422C16"/>
            </a:solidFill>
          </a:endParaRPr>
        </a:p>
      </dgm:t>
    </dgm:pt>
    <dgm:pt modelId="{E5F2402C-EED9-4C58-A36B-815C3081BE3D}" type="parTrans" cxnId="{15BFFF3C-B0D3-4547-86E5-A41D490B832B}">
      <dgm:prSet/>
      <dgm:spPr/>
      <dgm:t>
        <a:bodyPr/>
        <a:lstStyle/>
        <a:p>
          <a:endParaRPr lang="it-IT"/>
        </a:p>
      </dgm:t>
    </dgm:pt>
    <dgm:pt modelId="{B5F139A0-1695-4520-AF19-C2AFB63E8548}" type="sibTrans" cxnId="{15BFFF3C-B0D3-4547-86E5-A41D490B832B}">
      <dgm:prSet/>
      <dgm:spPr/>
      <dgm:t>
        <a:bodyPr/>
        <a:lstStyle/>
        <a:p>
          <a:endParaRPr lang="it-IT"/>
        </a:p>
      </dgm:t>
    </dgm:pt>
    <dgm:pt modelId="{B4FB0C93-7338-4352-8850-BB6784AD031D}">
      <dgm:prSet/>
      <dgm:spPr/>
      <dgm:t>
        <a:bodyPr/>
        <a:lstStyle/>
        <a:p>
          <a:pPr rtl="0"/>
          <a:r>
            <a:rPr lang="it-IT" smtClean="0">
              <a:solidFill>
                <a:srgbClr val="422C16"/>
              </a:solidFill>
            </a:rPr>
            <a:t>Porte 1 x RJ11 per ADSL</a:t>
          </a:r>
          <a:br>
            <a:rPr lang="it-IT" smtClean="0">
              <a:solidFill>
                <a:srgbClr val="422C16"/>
              </a:solidFill>
            </a:rPr>
          </a:br>
          <a:r>
            <a:rPr lang="it-IT" smtClean="0">
              <a:solidFill>
                <a:srgbClr val="422C16"/>
              </a:solidFill>
            </a:rPr>
            <a:t>4 x RJ45 10/100 BaseT for LAN</a:t>
          </a:r>
          <a:endParaRPr lang="it-IT" dirty="0">
            <a:solidFill>
              <a:srgbClr val="422C16"/>
            </a:solidFill>
          </a:endParaRPr>
        </a:p>
      </dgm:t>
    </dgm:pt>
    <dgm:pt modelId="{3921AD41-CEC5-4C85-AE1D-79587625D007}" type="parTrans" cxnId="{BCA05BEE-6031-47A8-99E9-B800ACBEE6D9}">
      <dgm:prSet/>
      <dgm:spPr/>
      <dgm:t>
        <a:bodyPr/>
        <a:lstStyle/>
        <a:p>
          <a:endParaRPr lang="it-IT"/>
        </a:p>
      </dgm:t>
    </dgm:pt>
    <dgm:pt modelId="{DAACE1AB-296F-4D5C-B1CF-311ED0FE8C64}" type="sibTrans" cxnId="{BCA05BEE-6031-47A8-99E9-B800ACBEE6D9}">
      <dgm:prSet/>
      <dgm:spPr/>
      <dgm:t>
        <a:bodyPr/>
        <a:lstStyle/>
        <a:p>
          <a:endParaRPr lang="it-IT"/>
        </a:p>
      </dgm:t>
    </dgm:pt>
    <dgm:pt modelId="{041D26B2-8655-4615-BB04-E4509FBB1F76}">
      <dgm:prSet/>
      <dgm:spPr/>
      <dgm:t>
        <a:bodyPr/>
        <a:lstStyle/>
        <a:p>
          <a:pPr rtl="0"/>
          <a:r>
            <a:rPr lang="it-IT" dirty="0" smtClean="0">
              <a:solidFill>
                <a:srgbClr val="422C16"/>
              </a:solidFill>
            </a:rPr>
            <a:t>Operating </a:t>
          </a:r>
          <a:r>
            <a:rPr lang="it-IT" dirty="0" err="1" smtClean="0">
              <a:solidFill>
                <a:srgbClr val="422C16"/>
              </a:solidFill>
            </a:rPr>
            <a:t>Frequency</a:t>
          </a:r>
          <a:r>
            <a:rPr lang="it-IT" dirty="0" smtClean="0">
              <a:solidFill>
                <a:srgbClr val="422C16"/>
              </a:solidFill>
            </a:rPr>
            <a:t> 2.4GHz</a:t>
          </a:r>
          <a:endParaRPr lang="it-IT" dirty="0">
            <a:solidFill>
              <a:srgbClr val="422C16"/>
            </a:solidFill>
          </a:endParaRPr>
        </a:p>
      </dgm:t>
    </dgm:pt>
    <dgm:pt modelId="{3F44C866-ED8A-4E25-9FF4-04D6E508EB9C}" type="parTrans" cxnId="{182551ED-55C9-4345-BF9B-0772C740D731}">
      <dgm:prSet/>
      <dgm:spPr/>
      <dgm:t>
        <a:bodyPr/>
        <a:lstStyle/>
        <a:p>
          <a:endParaRPr lang="it-IT"/>
        </a:p>
      </dgm:t>
    </dgm:pt>
    <dgm:pt modelId="{5FDFD2D4-9B0C-41B2-9A09-9D129EAA3163}" type="sibTrans" cxnId="{182551ED-55C9-4345-BF9B-0772C740D731}">
      <dgm:prSet/>
      <dgm:spPr/>
      <dgm:t>
        <a:bodyPr/>
        <a:lstStyle/>
        <a:p>
          <a:endParaRPr lang="it-IT"/>
        </a:p>
      </dgm:t>
    </dgm:pt>
    <dgm:pt modelId="{0FE889A8-899A-4778-8F20-B8235D36553D}">
      <dgm:prSet/>
      <dgm:spPr/>
      <dgm:t>
        <a:bodyPr/>
        <a:lstStyle/>
        <a:p>
          <a:pPr rtl="0"/>
          <a:r>
            <a:rPr lang="it-IT" dirty="0" err="1" smtClean="0">
              <a:solidFill>
                <a:srgbClr val="422C16"/>
              </a:solidFill>
            </a:rPr>
            <a:t>Operation</a:t>
          </a:r>
          <a:r>
            <a:rPr lang="it-IT" dirty="0" smtClean="0">
              <a:solidFill>
                <a:srgbClr val="422C16"/>
              </a:solidFill>
            </a:rPr>
            <a:t> </a:t>
          </a:r>
          <a:r>
            <a:rPr lang="it-IT" dirty="0" err="1" smtClean="0">
              <a:solidFill>
                <a:srgbClr val="422C16"/>
              </a:solidFill>
            </a:rPr>
            <a:t>Channels</a:t>
          </a:r>
          <a:r>
            <a:rPr lang="it-IT" dirty="0" smtClean="0">
              <a:solidFill>
                <a:srgbClr val="422C16"/>
              </a:solidFill>
            </a:rPr>
            <a:t>: 13</a:t>
          </a:r>
          <a:endParaRPr lang="it-IT" dirty="0">
            <a:solidFill>
              <a:srgbClr val="422C16"/>
            </a:solidFill>
          </a:endParaRPr>
        </a:p>
      </dgm:t>
    </dgm:pt>
    <dgm:pt modelId="{1C0B6EB0-BE34-49CD-BD05-24DA53E8C860}" type="parTrans" cxnId="{78FE0AED-46FE-4DA4-BB75-EA2810B9BE52}">
      <dgm:prSet/>
      <dgm:spPr/>
      <dgm:t>
        <a:bodyPr/>
        <a:lstStyle/>
        <a:p>
          <a:endParaRPr lang="it-IT"/>
        </a:p>
      </dgm:t>
    </dgm:pt>
    <dgm:pt modelId="{182E4662-2D01-4962-85BF-9929E421D527}" type="sibTrans" cxnId="{78FE0AED-46FE-4DA4-BB75-EA2810B9BE52}">
      <dgm:prSet/>
      <dgm:spPr/>
      <dgm:t>
        <a:bodyPr/>
        <a:lstStyle/>
        <a:p>
          <a:endParaRPr lang="it-IT"/>
        </a:p>
      </dgm:t>
    </dgm:pt>
    <dgm:pt modelId="{51AD238C-767C-4190-BAE8-978E3C3B67D0}">
      <dgm:prSet/>
      <dgm:spPr/>
      <dgm:t>
        <a:bodyPr/>
        <a:lstStyle/>
        <a:p>
          <a:pPr rtl="0"/>
          <a:r>
            <a:rPr lang="it-IT" smtClean="0">
              <a:solidFill>
                <a:srgbClr val="422C16"/>
              </a:solidFill>
            </a:rPr>
            <a:t>Peso e dimensioni</a:t>
          </a:r>
          <a:r>
            <a:rPr lang="en-US" smtClean="0">
              <a:solidFill>
                <a:srgbClr val="422C16"/>
              </a:solidFill>
            </a:rPr>
            <a:t>168 x 124 x 30 mm (WxDxH)</a:t>
          </a:r>
          <a:r>
            <a:rPr lang="it-IT" smtClean="0">
              <a:solidFill>
                <a:srgbClr val="422C16"/>
              </a:solidFill>
            </a:rPr>
            <a:t>285 g</a:t>
          </a:r>
          <a:endParaRPr lang="it-IT" dirty="0">
            <a:solidFill>
              <a:srgbClr val="422C16"/>
            </a:solidFill>
          </a:endParaRPr>
        </a:p>
      </dgm:t>
    </dgm:pt>
    <dgm:pt modelId="{0BC3B945-C55A-4E46-9723-A068763B0414}" type="parTrans" cxnId="{78118BA6-CFAC-4BBF-8E6D-1B73CCF3D4EF}">
      <dgm:prSet/>
      <dgm:spPr/>
      <dgm:t>
        <a:bodyPr/>
        <a:lstStyle/>
        <a:p>
          <a:endParaRPr lang="it-IT"/>
        </a:p>
      </dgm:t>
    </dgm:pt>
    <dgm:pt modelId="{0D3DC6C0-25BD-416F-92F7-0B9DD4371E4C}" type="sibTrans" cxnId="{78118BA6-CFAC-4BBF-8E6D-1B73CCF3D4EF}">
      <dgm:prSet/>
      <dgm:spPr/>
      <dgm:t>
        <a:bodyPr/>
        <a:lstStyle/>
        <a:p>
          <a:endParaRPr lang="it-IT"/>
        </a:p>
      </dgm:t>
    </dgm:pt>
    <dgm:pt modelId="{11F21E35-E19D-4486-94D1-DEF8D9F780A4}" type="pres">
      <dgm:prSet presAssocID="{CB1DB390-8A6B-4717-83AD-317E9931A664}" presName="linear" presStyleCnt="0">
        <dgm:presLayoutVars>
          <dgm:animLvl val="lvl"/>
          <dgm:resizeHandles val="exact"/>
        </dgm:presLayoutVars>
      </dgm:prSet>
      <dgm:spPr/>
    </dgm:pt>
    <dgm:pt modelId="{48CC8767-337F-4372-92D5-9812F3EAE126}" type="pres">
      <dgm:prSet presAssocID="{51AD238C-767C-4190-BAE8-978E3C3B67D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C0E030B-F2ED-4508-9C10-62C1895D5C7B}" type="pres">
      <dgm:prSet presAssocID="{0D3DC6C0-25BD-416F-92F7-0B9DD4371E4C}" presName="spacer" presStyleCnt="0"/>
      <dgm:spPr/>
    </dgm:pt>
    <dgm:pt modelId="{5604ADFF-5F26-4132-925D-579124582259}" type="pres">
      <dgm:prSet presAssocID="{47F42A9D-23EC-4BAB-857A-DF778CDF00E6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DBA97C3-E9D0-4D51-B28B-2DBC501BC0ED}" type="pres">
      <dgm:prSet presAssocID="{11CB769E-18C7-4140-8C0B-09FD8BAF1CA5}" presName="spacer" presStyleCnt="0"/>
      <dgm:spPr/>
    </dgm:pt>
    <dgm:pt modelId="{E74B3867-90ED-4322-BA9A-4EA7C9B4FCE6}" type="pres">
      <dgm:prSet presAssocID="{ABBDA3DF-FAF8-489A-A74E-FD799567EE2E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B185301-B9C6-4E1B-8782-23F432E21CF9}" type="pres">
      <dgm:prSet presAssocID="{B5F139A0-1695-4520-AF19-C2AFB63E8548}" presName="spacer" presStyleCnt="0"/>
      <dgm:spPr/>
    </dgm:pt>
    <dgm:pt modelId="{AADC8E64-A775-40E2-A921-91D45F5601E2}" type="pres">
      <dgm:prSet presAssocID="{B4FB0C93-7338-4352-8850-BB6784AD031D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4513E2B-A8F1-402A-B308-CE65508D1A07}" type="pres">
      <dgm:prSet presAssocID="{DAACE1AB-296F-4D5C-B1CF-311ED0FE8C64}" presName="spacer" presStyleCnt="0"/>
      <dgm:spPr/>
    </dgm:pt>
    <dgm:pt modelId="{6B105231-3183-4BE9-B51A-BAC12BE80F46}" type="pres">
      <dgm:prSet presAssocID="{041D26B2-8655-4615-BB04-E4509FBB1F7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2D1D453-52C3-4CC0-8B0A-CD1F4B942C59}" type="pres">
      <dgm:prSet presAssocID="{5FDFD2D4-9B0C-41B2-9A09-9D129EAA3163}" presName="spacer" presStyleCnt="0"/>
      <dgm:spPr/>
    </dgm:pt>
    <dgm:pt modelId="{65DA3EC7-1517-4624-A3EE-33EE991D23AC}" type="pres">
      <dgm:prSet presAssocID="{0FE889A8-899A-4778-8F20-B8235D36553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A2CE0867-6A4C-4F83-9C31-6A5D27905D1A}" type="presOf" srcId="{041D26B2-8655-4615-BB04-E4509FBB1F76}" destId="{6B105231-3183-4BE9-B51A-BAC12BE80F46}" srcOrd="0" destOrd="0" presId="urn:microsoft.com/office/officeart/2005/8/layout/vList2"/>
    <dgm:cxn modelId="{B4B6EDF5-AA07-4168-80C1-5DB87164FC65}" type="presOf" srcId="{47F42A9D-23EC-4BAB-857A-DF778CDF00E6}" destId="{5604ADFF-5F26-4132-925D-579124582259}" srcOrd="0" destOrd="0" presId="urn:microsoft.com/office/officeart/2005/8/layout/vList2"/>
    <dgm:cxn modelId="{C3A1242F-D278-4913-9680-CA89C8D4409E}" srcId="{CB1DB390-8A6B-4717-83AD-317E9931A664}" destId="{47F42A9D-23EC-4BAB-857A-DF778CDF00E6}" srcOrd="1" destOrd="0" parTransId="{AC02B19F-E753-496A-B9FF-CC4A09144C75}" sibTransId="{11CB769E-18C7-4140-8C0B-09FD8BAF1CA5}"/>
    <dgm:cxn modelId="{BCA05BEE-6031-47A8-99E9-B800ACBEE6D9}" srcId="{CB1DB390-8A6B-4717-83AD-317E9931A664}" destId="{B4FB0C93-7338-4352-8850-BB6784AD031D}" srcOrd="3" destOrd="0" parTransId="{3921AD41-CEC5-4C85-AE1D-79587625D007}" sibTransId="{DAACE1AB-296F-4D5C-B1CF-311ED0FE8C64}"/>
    <dgm:cxn modelId="{9D054C41-A266-4D44-AC6D-3F7948370D2B}" type="presOf" srcId="{CB1DB390-8A6B-4717-83AD-317E9931A664}" destId="{11F21E35-E19D-4486-94D1-DEF8D9F780A4}" srcOrd="0" destOrd="0" presId="urn:microsoft.com/office/officeart/2005/8/layout/vList2"/>
    <dgm:cxn modelId="{78FE0AED-46FE-4DA4-BB75-EA2810B9BE52}" srcId="{CB1DB390-8A6B-4717-83AD-317E9931A664}" destId="{0FE889A8-899A-4778-8F20-B8235D36553D}" srcOrd="5" destOrd="0" parTransId="{1C0B6EB0-BE34-49CD-BD05-24DA53E8C860}" sibTransId="{182E4662-2D01-4962-85BF-9929E421D527}"/>
    <dgm:cxn modelId="{AF46688B-3F56-4488-9786-7A05F4B73362}" type="presOf" srcId="{51AD238C-767C-4190-BAE8-978E3C3B67D0}" destId="{48CC8767-337F-4372-92D5-9812F3EAE126}" srcOrd="0" destOrd="0" presId="urn:microsoft.com/office/officeart/2005/8/layout/vList2"/>
    <dgm:cxn modelId="{15BFFF3C-B0D3-4547-86E5-A41D490B832B}" srcId="{CB1DB390-8A6B-4717-83AD-317E9931A664}" destId="{ABBDA3DF-FAF8-489A-A74E-FD799567EE2E}" srcOrd="2" destOrd="0" parTransId="{E5F2402C-EED9-4C58-A36B-815C3081BE3D}" sibTransId="{B5F139A0-1695-4520-AF19-C2AFB63E8548}"/>
    <dgm:cxn modelId="{B476CECA-FE51-469A-AC81-2A5305DEC3D2}" type="presOf" srcId="{0FE889A8-899A-4778-8F20-B8235D36553D}" destId="{65DA3EC7-1517-4624-A3EE-33EE991D23AC}" srcOrd="0" destOrd="0" presId="urn:microsoft.com/office/officeart/2005/8/layout/vList2"/>
    <dgm:cxn modelId="{78118BA6-CFAC-4BBF-8E6D-1B73CCF3D4EF}" srcId="{CB1DB390-8A6B-4717-83AD-317E9931A664}" destId="{51AD238C-767C-4190-BAE8-978E3C3B67D0}" srcOrd="0" destOrd="0" parTransId="{0BC3B945-C55A-4E46-9723-A068763B0414}" sibTransId="{0D3DC6C0-25BD-416F-92F7-0B9DD4371E4C}"/>
    <dgm:cxn modelId="{182551ED-55C9-4345-BF9B-0772C740D731}" srcId="{CB1DB390-8A6B-4717-83AD-317E9931A664}" destId="{041D26B2-8655-4615-BB04-E4509FBB1F76}" srcOrd="4" destOrd="0" parTransId="{3F44C866-ED8A-4E25-9FF4-04D6E508EB9C}" sibTransId="{5FDFD2D4-9B0C-41B2-9A09-9D129EAA3163}"/>
    <dgm:cxn modelId="{1B7BCAA8-ADA4-4789-9AC3-EF980EB078DA}" type="presOf" srcId="{ABBDA3DF-FAF8-489A-A74E-FD799567EE2E}" destId="{E74B3867-90ED-4322-BA9A-4EA7C9B4FCE6}" srcOrd="0" destOrd="0" presId="urn:microsoft.com/office/officeart/2005/8/layout/vList2"/>
    <dgm:cxn modelId="{BA4A1343-5A6C-4C31-9B03-6C619184E614}" type="presOf" srcId="{B4FB0C93-7338-4352-8850-BB6784AD031D}" destId="{AADC8E64-A775-40E2-A921-91D45F5601E2}" srcOrd="0" destOrd="0" presId="urn:microsoft.com/office/officeart/2005/8/layout/vList2"/>
    <dgm:cxn modelId="{2CC5742C-151D-4A28-9ADF-8B69B76AF91E}" type="presParOf" srcId="{11F21E35-E19D-4486-94D1-DEF8D9F780A4}" destId="{48CC8767-337F-4372-92D5-9812F3EAE126}" srcOrd="0" destOrd="0" presId="urn:microsoft.com/office/officeart/2005/8/layout/vList2"/>
    <dgm:cxn modelId="{95C73961-E167-4E45-9792-F7EF1BA16963}" type="presParOf" srcId="{11F21E35-E19D-4486-94D1-DEF8D9F780A4}" destId="{FC0E030B-F2ED-4508-9C10-62C1895D5C7B}" srcOrd="1" destOrd="0" presId="urn:microsoft.com/office/officeart/2005/8/layout/vList2"/>
    <dgm:cxn modelId="{560CEFC1-70C7-41CB-A5D7-1E09CAF57C33}" type="presParOf" srcId="{11F21E35-E19D-4486-94D1-DEF8D9F780A4}" destId="{5604ADFF-5F26-4132-925D-579124582259}" srcOrd="2" destOrd="0" presId="urn:microsoft.com/office/officeart/2005/8/layout/vList2"/>
    <dgm:cxn modelId="{07C8AB6C-8A45-450B-9E66-F56FF7B47C66}" type="presParOf" srcId="{11F21E35-E19D-4486-94D1-DEF8D9F780A4}" destId="{2DBA97C3-E9D0-4D51-B28B-2DBC501BC0ED}" srcOrd="3" destOrd="0" presId="urn:microsoft.com/office/officeart/2005/8/layout/vList2"/>
    <dgm:cxn modelId="{EA21ABF6-D79F-4C5D-9781-AA779F7F9D0B}" type="presParOf" srcId="{11F21E35-E19D-4486-94D1-DEF8D9F780A4}" destId="{E74B3867-90ED-4322-BA9A-4EA7C9B4FCE6}" srcOrd="4" destOrd="0" presId="urn:microsoft.com/office/officeart/2005/8/layout/vList2"/>
    <dgm:cxn modelId="{1043355D-47C7-4D38-9B4B-107BDE062161}" type="presParOf" srcId="{11F21E35-E19D-4486-94D1-DEF8D9F780A4}" destId="{AB185301-B9C6-4E1B-8782-23F432E21CF9}" srcOrd="5" destOrd="0" presId="urn:microsoft.com/office/officeart/2005/8/layout/vList2"/>
    <dgm:cxn modelId="{946355F6-ADFC-4D98-82AE-360E282FDF39}" type="presParOf" srcId="{11F21E35-E19D-4486-94D1-DEF8D9F780A4}" destId="{AADC8E64-A775-40E2-A921-91D45F5601E2}" srcOrd="6" destOrd="0" presId="urn:microsoft.com/office/officeart/2005/8/layout/vList2"/>
    <dgm:cxn modelId="{2E8C6AEB-71E4-4D95-9756-0080CD15AA3E}" type="presParOf" srcId="{11F21E35-E19D-4486-94D1-DEF8D9F780A4}" destId="{74513E2B-A8F1-402A-B308-CE65508D1A07}" srcOrd="7" destOrd="0" presId="urn:microsoft.com/office/officeart/2005/8/layout/vList2"/>
    <dgm:cxn modelId="{EDFA7886-EA39-4523-817D-7E2938C89B79}" type="presParOf" srcId="{11F21E35-E19D-4486-94D1-DEF8D9F780A4}" destId="{6B105231-3183-4BE9-B51A-BAC12BE80F46}" srcOrd="8" destOrd="0" presId="urn:microsoft.com/office/officeart/2005/8/layout/vList2"/>
    <dgm:cxn modelId="{23A73B0F-8407-4A4D-BCAE-CB027F7C625F}" type="presParOf" srcId="{11F21E35-E19D-4486-94D1-DEF8D9F780A4}" destId="{92D1D453-52C3-4CC0-8B0A-CD1F4B942C59}" srcOrd="9" destOrd="0" presId="urn:microsoft.com/office/officeart/2005/8/layout/vList2"/>
    <dgm:cxn modelId="{EF20F51E-7481-4632-A807-E3FA7416D824}" type="presParOf" srcId="{11F21E35-E19D-4486-94D1-DEF8D9F780A4}" destId="{65DA3EC7-1517-4624-A3EE-33EE991D23A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213C66-9459-4973-9D81-65A5D6494D8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92F452B-9DFC-4D90-B3CE-A9F2D1BC5F6E}">
      <dgm:prSet/>
      <dgm:spPr/>
      <dgm:t>
        <a:bodyPr/>
        <a:lstStyle/>
        <a:p>
          <a:pPr rtl="0"/>
          <a:r>
            <a:rPr lang="it-IT" dirty="0" err="1" smtClean="0">
              <a:solidFill>
                <a:srgbClr val="422C16"/>
              </a:solidFill>
            </a:rPr>
            <a:t>PassKey</a:t>
          </a:r>
          <a:r>
            <a:rPr lang="it-IT" dirty="0" smtClean="0">
              <a:solidFill>
                <a:srgbClr val="422C16"/>
              </a:solidFill>
            </a:rPr>
            <a:t> 64-bit WEP, 128-bit WEP, WPA2-PSK, WPA-PSK, </a:t>
          </a:r>
          <a:endParaRPr lang="it-IT" dirty="0">
            <a:solidFill>
              <a:srgbClr val="422C16"/>
            </a:solidFill>
          </a:endParaRPr>
        </a:p>
      </dgm:t>
    </dgm:pt>
    <dgm:pt modelId="{E3F71A24-C3D2-4CD4-8775-28B74B4B5268}" type="parTrans" cxnId="{99416714-09CE-45BB-8C30-3637D5D9C837}">
      <dgm:prSet/>
      <dgm:spPr/>
      <dgm:t>
        <a:bodyPr/>
        <a:lstStyle/>
        <a:p>
          <a:endParaRPr lang="it-IT"/>
        </a:p>
      </dgm:t>
    </dgm:pt>
    <dgm:pt modelId="{16AA5431-8CFB-4B81-9AA0-9CCE5D4E6736}" type="sibTrans" cxnId="{99416714-09CE-45BB-8C30-3637D5D9C837}">
      <dgm:prSet/>
      <dgm:spPr/>
      <dgm:t>
        <a:bodyPr/>
        <a:lstStyle/>
        <a:p>
          <a:endParaRPr lang="it-IT"/>
        </a:p>
      </dgm:t>
    </dgm:pt>
    <dgm:pt modelId="{FF9A982A-0431-4EEB-B014-D5B1B03A2CC6}">
      <dgm:prSet/>
      <dgm:spPr/>
      <dgm:t>
        <a:bodyPr/>
        <a:lstStyle/>
        <a:p>
          <a:pPr rtl="0"/>
          <a:r>
            <a:rPr lang="it-IT" dirty="0" smtClean="0">
              <a:solidFill>
                <a:srgbClr val="422C16"/>
              </a:solidFill>
            </a:rPr>
            <a:t>Management Web-</a:t>
          </a:r>
          <a:r>
            <a:rPr lang="it-IT" dirty="0" err="1" smtClean="0">
              <a:solidFill>
                <a:srgbClr val="422C16"/>
              </a:solidFill>
            </a:rPr>
            <a:t>based</a:t>
          </a:r>
          <a:r>
            <a:rPr lang="it-IT" dirty="0" smtClean="0">
              <a:solidFill>
                <a:srgbClr val="422C16"/>
              </a:solidFill>
            </a:rPr>
            <a:t> GUI </a:t>
          </a:r>
          <a:r>
            <a:rPr lang="it-IT" dirty="0" err="1" smtClean="0">
              <a:solidFill>
                <a:srgbClr val="422C16"/>
              </a:solidFill>
            </a:rPr>
            <a:t>configuration</a:t>
          </a:r>
          <a:endParaRPr lang="it-IT" dirty="0">
            <a:solidFill>
              <a:srgbClr val="422C16"/>
            </a:solidFill>
          </a:endParaRPr>
        </a:p>
      </dgm:t>
    </dgm:pt>
    <dgm:pt modelId="{858524E6-6C9C-4F5C-ADD6-88344584477B}" type="parTrans" cxnId="{E9FAC2DC-C0C7-446D-917F-AEF969F672EA}">
      <dgm:prSet/>
      <dgm:spPr/>
      <dgm:t>
        <a:bodyPr/>
        <a:lstStyle/>
        <a:p>
          <a:endParaRPr lang="it-IT"/>
        </a:p>
      </dgm:t>
    </dgm:pt>
    <dgm:pt modelId="{8723E001-686A-4D57-9864-BEE1E2990312}" type="sibTrans" cxnId="{E9FAC2DC-C0C7-446D-917F-AEF969F672EA}">
      <dgm:prSet/>
      <dgm:spPr/>
      <dgm:t>
        <a:bodyPr/>
        <a:lstStyle/>
        <a:p>
          <a:endParaRPr lang="it-IT"/>
        </a:p>
      </dgm:t>
    </dgm:pt>
    <dgm:pt modelId="{2D9E3348-90BA-46E5-A097-BBC434962996}">
      <dgm:prSet/>
      <dgm:spPr/>
      <dgm:t>
        <a:bodyPr/>
        <a:lstStyle/>
        <a:p>
          <a:pPr rtl="0"/>
          <a:r>
            <a:rPr lang="it-IT" smtClean="0">
              <a:solidFill>
                <a:srgbClr val="422C16"/>
              </a:solidFill>
            </a:rPr>
            <a:t>Firewall &amp; Access: ControlIP/Port filtering</a:t>
          </a:r>
          <a:br>
            <a:rPr lang="it-IT" smtClean="0">
              <a:solidFill>
                <a:srgbClr val="422C16"/>
              </a:solidFill>
            </a:rPr>
          </a:br>
          <a:r>
            <a:rPr lang="it-IT" smtClean="0">
              <a:solidFill>
                <a:srgbClr val="422C16"/>
              </a:solidFill>
            </a:rPr>
            <a:t>MAC filtering</a:t>
          </a:r>
          <a:br>
            <a:rPr lang="it-IT" smtClean="0">
              <a:solidFill>
                <a:srgbClr val="422C16"/>
              </a:solidFill>
            </a:rPr>
          </a:br>
          <a:r>
            <a:rPr lang="it-IT" smtClean="0">
              <a:solidFill>
                <a:srgbClr val="422C16"/>
              </a:solidFill>
            </a:rPr>
            <a:t>NAT Exclude IP</a:t>
          </a:r>
          <a:endParaRPr lang="it-IT" dirty="0">
            <a:solidFill>
              <a:srgbClr val="422C16"/>
            </a:solidFill>
          </a:endParaRPr>
        </a:p>
      </dgm:t>
    </dgm:pt>
    <dgm:pt modelId="{214ED982-25CF-474E-9415-63899B85DC47}" type="parTrans" cxnId="{52D7626C-E51F-41AE-9151-C51DBEE2F71E}">
      <dgm:prSet/>
      <dgm:spPr/>
      <dgm:t>
        <a:bodyPr/>
        <a:lstStyle/>
        <a:p>
          <a:endParaRPr lang="it-IT"/>
        </a:p>
      </dgm:t>
    </dgm:pt>
    <dgm:pt modelId="{1FF18D7B-CB1A-46A4-B1DD-056F335EE3E8}" type="sibTrans" cxnId="{52D7626C-E51F-41AE-9151-C51DBEE2F71E}">
      <dgm:prSet/>
      <dgm:spPr/>
      <dgm:t>
        <a:bodyPr/>
        <a:lstStyle/>
        <a:p>
          <a:endParaRPr lang="it-IT"/>
        </a:p>
      </dgm:t>
    </dgm:pt>
    <dgm:pt modelId="{C2EDA334-D36A-47B4-A9BC-8C82023A8252}" type="pres">
      <dgm:prSet presAssocID="{D8213C66-9459-4973-9D81-65A5D6494D84}" presName="linear" presStyleCnt="0">
        <dgm:presLayoutVars>
          <dgm:animLvl val="lvl"/>
          <dgm:resizeHandles val="exact"/>
        </dgm:presLayoutVars>
      </dgm:prSet>
      <dgm:spPr/>
    </dgm:pt>
    <dgm:pt modelId="{A42390AB-6C5B-4E45-A779-AC9F595A48DC}" type="pres">
      <dgm:prSet presAssocID="{092F452B-9DFC-4D90-B3CE-A9F2D1BC5F6E}" presName="parentText" presStyleLbl="node1" presStyleIdx="0" presStyleCnt="3" custLinFactNeighborY="-25905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54AEFD3-4A6A-437A-98C8-3C4027478C90}" type="pres">
      <dgm:prSet presAssocID="{16AA5431-8CFB-4B81-9AA0-9CCE5D4E6736}" presName="spacer" presStyleCnt="0"/>
      <dgm:spPr/>
    </dgm:pt>
    <dgm:pt modelId="{7118EF9C-150A-4B97-9D0E-154FD898BF44}" type="pres">
      <dgm:prSet presAssocID="{2D9E3348-90BA-46E5-A097-BBC43496299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E2FEDC9-57AE-42F8-8DC6-6F687679BEDC}" type="pres">
      <dgm:prSet presAssocID="{1FF18D7B-CB1A-46A4-B1DD-056F335EE3E8}" presName="spacer" presStyleCnt="0"/>
      <dgm:spPr/>
    </dgm:pt>
    <dgm:pt modelId="{D0992891-2A2F-462D-B064-8D03277C5F48}" type="pres">
      <dgm:prSet presAssocID="{FF9A982A-0431-4EEB-B014-D5B1B03A2CC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9FAC2DC-C0C7-446D-917F-AEF969F672EA}" srcId="{D8213C66-9459-4973-9D81-65A5D6494D84}" destId="{FF9A982A-0431-4EEB-B014-D5B1B03A2CC6}" srcOrd="2" destOrd="0" parTransId="{858524E6-6C9C-4F5C-ADD6-88344584477B}" sibTransId="{8723E001-686A-4D57-9864-BEE1E2990312}"/>
    <dgm:cxn modelId="{18CA5115-C493-4E29-8254-29578DF65091}" type="presOf" srcId="{D8213C66-9459-4973-9D81-65A5D6494D84}" destId="{C2EDA334-D36A-47B4-A9BC-8C82023A8252}" srcOrd="0" destOrd="0" presId="urn:microsoft.com/office/officeart/2005/8/layout/vList2"/>
    <dgm:cxn modelId="{99416714-09CE-45BB-8C30-3637D5D9C837}" srcId="{D8213C66-9459-4973-9D81-65A5D6494D84}" destId="{092F452B-9DFC-4D90-B3CE-A9F2D1BC5F6E}" srcOrd="0" destOrd="0" parTransId="{E3F71A24-C3D2-4CD4-8775-28B74B4B5268}" sibTransId="{16AA5431-8CFB-4B81-9AA0-9CCE5D4E6736}"/>
    <dgm:cxn modelId="{C1541466-8FDD-4E1C-98F3-2E54A4E4AF03}" type="presOf" srcId="{2D9E3348-90BA-46E5-A097-BBC434962996}" destId="{7118EF9C-150A-4B97-9D0E-154FD898BF44}" srcOrd="0" destOrd="0" presId="urn:microsoft.com/office/officeart/2005/8/layout/vList2"/>
    <dgm:cxn modelId="{52D7626C-E51F-41AE-9151-C51DBEE2F71E}" srcId="{D8213C66-9459-4973-9D81-65A5D6494D84}" destId="{2D9E3348-90BA-46E5-A097-BBC434962996}" srcOrd="1" destOrd="0" parTransId="{214ED982-25CF-474E-9415-63899B85DC47}" sibTransId="{1FF18D7B-CB1A-46A4-B1DD-056F335EE3E8}"/>
    <dgm:cxn modelId="{964011EE-5D50-4159-8C49-25B453D3C998}" type="presOf" srcId="{092F452B-9DFC-4D90-B3CE-A9F2D1BC5F6E}" destId="{A42390AB-6C5B-4E45-A779-AC9F595A48DC}" srcOrd="0" destOrd="0" presId="urn:microsoft.com/office/officeart/2005/8/layout/vList2"/>
    <dgm:cxn modelId="{300B8233-C765-4BED-8D69-9F074051B4A4}" type="presOf" srcId="{FF9A982A-0431-4EEB-B014-D5B1B03A2CC6}" destId="{D0992891-2A2F-462D-B064-8D03277C5F48}" srcOrd="0" destOrd="0" presId="urn:microsoft.com/office/officeart/2005/8/layout/vList2"/>
    <dgm:cxn modelId="{73BC9CD1-5A7D-450B-BD91-845517245A83}" type="presParOf" srcId="{C2EDA334-D36A-47B4-A9BC-8C82023A8252}" destId="{A42390AB-6C5B-4E45-A779-AC9F595A48DC}" srcOrd="0" destOrd="0" presId="urn:microsoft.com/office/officeart/2005/8/layout/vList2"/>
    <dgm:cxn modelId="{D855DB6C-5016-403F-ABD5-3E48C27ABD2A}" type="presParOf" srcId="{C2EDA334-D36A-47B4-A9BC-8C82023A8252}" destId="{854AEFD3-4A6A-437A-98C8-3C4027478C90}" srcOrd="1" destOrd="0" presId="urn:microsoft.com/office/officeart/2005/8/layout/vList2"/>
    <dgm:cxn modelId="{7DDB9508-E0E6-42FD-A6E9-70BDB0356F30}" type="presParOf" srcId="{C2EDA334-D36A-47B4-A9BC-8C82023A8252}" destId="{7118EF9C-150A-4B97-9D0E-154FD898BF44}" srcOrd="2" destOrd="0" presId="urn:microsoft.com/office/officeart/2005/8/layout/vList2"/>
    <dgm:cxn modelId="{DEAB5844-E557-4E96-8892-FC71C321C334}" type="presParOf" srcId="{C2EDA334-D36A-47B4-A9BC-8C82023A8252}" destId="{8E2FEDC9-57AE-42F8-8DC6-6F687679BEDC}" srcOrd="3" destOrd="0" presId="urn:microsoft.com/office/officeart/2005/8/layout/vList2"/>
    <dgm:cxn modelId="{23D76643-69A6-48B0-AF20-CADF3C7F2A1F}" type="presParOf" srcId="{C2EDA334-D36A-47B4-A9BC-8C82023A8252}" destId="{D0992891-2A2F-462D-B064-8D03277C5F4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A92BEE-D721-4B84-A07F-A9E070D82F92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8D0F4D-E5D0-4448-BAE9-F20381068B20}">
      <dgm:prSet phldrT="[Testo]"/>
      <dgm:spPr/>
      <dgm:t>
        <a:bodyPr/>
        <a:lstStyle/>
        <a:p>
          <a:r>
            <a:rPr lang="it-IT" dirty="0" smtClean="0"/>
            <a:t>contatta</a:t>
          </a:r>
          <a:endParaRPr lang="it-IT" dirty="0"/>
        </a:p>
      </dgm:t>
    </dgm:pt>
    <dgm:pt modelId="{37FAF4BA-BD56-4BDD-81BA-B9C5161A434C}" type="parTrans" cxnId="{376AE2BC-3621-46BA-8E8C-B9C72FBEF06A}">
      <dgm:prSet/>
      <dgm:spPr/>
      <dgm:t>
        <a:bodyPr/>
        <a:lstStyle/>
        <a:p>
          <a:endParaRPr lang="it-IT"/>
        </a:p>
      </dgm:t>
    </dgm:pt>
    <dgm:pt modelId="{EE5CF998-74C7-4AC1-97E5-DB40E6DA1B5C}" type="sibTrans" cxnId="{376AE2BC-3621-46BA-8E8C-B9C72FBEF06A}">
      <dgm:prSet/>
      <dgm:spPr/>
      <dgm:t>
        <a:bodyPr/>
        <a:lstStyle/>
        <a:p>
          <a:endParaRPr lang="it-IT"/>
        </a:p>
      </dgm:t>
    </dgm:pt>
    <dgm:pt modelId="{41175097-3A5F-4A8D-8426-DC90F281146E}">
      <dgm:prSet phldrT="[Testo]"/>
      <dgm:spPr/>
      <dgm:t>
        <a:bodyPr/>
        <a:lstStyle/>
        <a:p>
          <a:r>
            <a:rPr lang="it-IT" dirty="0" smtClean="0"/>
            <a:t>Risponde a</a:t>
          </a:r>
          <a:endParaRPr lang="it-IT" dirty="0"/>
        </a:p>
      </dgm:t>
    </dgm:pt>
    <dgm:pt modelId="{C25B2241-AF1B-4894-A963-A0A01689A091}" type="parTrans" cxnId="{96D35648-8E59-42C2-AF15-49B0EC2715D7}">
      <dgm:prSet/>
      <dgm:spPr/>
      <dgm:t>
        <a:bodyPr/>
        <a:lstStyle/>
        <a:p>
          <a:endParaRPr lang="it-IT"/>
        </a:p>
      </dgm:t>
    </dgm:pt>
    <dgm:pt modelId="{466C4444-7C38-4295-8919-B963ACB3916D}" type="sibTrans" cxnId="{96D35648-8E59-42C2-AF15-49B0EC2715D7}">
      <dgm:prSet/>
      <dgm:spPr/>
      <dgm:t>
        <a:bodyPr/>
        <a:lstStyle/>
        <a:p>
          <a:endParaRPr lang="it-IT"/>
        </a:p>
      </dgm:t>
    </dgm:pt>
    <dgm:pt modelId="{A9246C4A-1489-4797-ADFB-82A761031039}">
      <dgm:prSet phldrT="[Testo]"/>
      <dgm:spPr/>
      <dgm:t>
        <a:bodyPr/>
        <a:lstStyle/>
        <a:p>
          <a:r>
            <a:rPr lang="it-IT" dirty="0" smtClean="0"/>
            <a:t>Arduino</a:t>
          </a:r>
          <a:endParaRPr lang="it-IT" dirty="0"/>
        </a:p>
      </dgm:t>
    </dgm:pt>
    <dgm:pt modelId="{CC6FB445-9DC1-4C7B-8F63-1F9F39729693}" type="parTrans" cxnId="{4E6A249B-F779-4660-9545-523F0D98B65E}">
      <dgm:prSet/>
      <dgm:spPr/>
      <dgm:t>
        <a:bodyPr/>
        <a:lstStyle/>
        <a:p>
          <a:endParaRPr lang="it-IT"/>
        </a:p>
      </dgm:t>
    </dgm:pt>
    <dgm:pt modelId="{53DF1862-37CE-4332-B040-6B9593B2F3CD}" type="sibTrans" cxnId="{4E6A249B-F779-4660-9545-523F0D98B65E}">
      <dgm:prSet/>
      <dgm:spPr/>
      <dgm:t>
        <a:bodyPr/>
        <a:lstStyle/>
        <a:p>
          <a:endParaRPr lang="it-IT"/>
        </a:p>
      </dgm:t>
    </dgm:pt>
    <dgm:pt modelId="{0440D6E8-7461-4D0B-B329-5DAE6D6DE680}">
      <dgm:prSet phldrT="[Testo]"/>
      <dgm:spPr/>
      <dgm:t>
        <a:bodyPr/>
        <a:lstStyle/>
        <a:p>
          <a:r>
            <a:rPr lang="it-IT" dirty="0" smtClean="0"/>
            <a:t>Reindirizzato su</a:t>
          </a:r>
          <a:endParaRPr lang="it-IT" dirty="0"/>
        </a:p>
      </dgm:t>
    </dgm:pt>
    <dgm:pt modelId="{2AF82FED-430A-4599-8B6D-28CF38687991}" type="parTrans" cxnId="{FA5E69F8-0E3D-400C-B7DF-9D79C884929E}">
      <dgm:prSet/>
      <dgm:spPr/>
      <dgm:t>
        <a:bodyPr/>
        <a:lstStyle/>
        <a:p>
          <a:endParaRPr lang="it-IT"/>
        </a:p>
      </dgm:t>
    </dgm:pt>
    <dgm:pt modelId="{A443804B-4086-4DCB-9254-9D77DF05B6DE}" type="sibTrans" cxnId="{FA5E69F8-0E3D-400C-B7DF-9D79C884929E}">
      <dgm:prSet/>
      <dgm:spPr/>
      <dgm:t>
        <a:bodyPr/>
        <a:lstStyle/>
        <a:p>
          <a:endParaRPr lang="it-IT"/>
        </a:p>
      </dgm:t>
    </dgm:pt>
    <dgm:pt modelId="{D3E7B757-C130-4DC1-9D06-299E4C1964EA}">
      <dgm:prSet phldrT="[Testo]"/>
      <dgm:spPr/>
      <dgm:t>
        <a:bodyPr/>
        <a:lstStyle/>
        <a:p>
          <a:r>
            <a:rPr lang="it-IT" dirty="0" smtClean="0"/>
            <a:t>Client</a:t>
          </a:r>
          <a:endParaRPr lang="it-IT" dirty="0"/>
        </a:p>
      </dgm:t>
    </dgm:pt>
    <dgm:pt modelId="{32A2332D-4866-4C3C-AA73-A99CAA7F2D1A}" type="parTrans" cxnId="{961002C1-8EF5-477A-8188-DF8FEE90EEE3}">
      <dgm:prSet/>
      <dgm:spPr/>
      <dgm:t>
        <a:bodyPr/>
        <a:lstStyle/>
        <a:p>
          <a:endParaRPr lang="it-IT"/>
        </a:p>
      </dgm:t>
    </dgm:pt>
    <dgm:pt modelId="{4C2048FB-0F68-4CC4-B1F5-E7492A3E5469}" type="sibTrans" cxnId="{961002C1-8EF5-477A-8188-DF8FEE90EEE3}">
      <dgm:prSet/>
      <dgm:spPr/>
      <dgm:t>
        <a:bodyPr/>
        <a:lstStyle/>
        <a:p>
          <a:endParaRPr lang="it-IT"/>
        </a:p>
      </dgm:t>
    </dgm:pt>
    <dgm:pt modelId="{9ED39AF6-B316-4603-AA28-8CFBAA6CF7F1}">
      <dgm:prSet/>
      <dgm:spPr/>
      <dgm:t>
        <a:bodyPr/>
        <a:lstStyle/>
        <a:p>
          <a:r>
            <a:rPr lang="it-IT" dirty="0" smtClean="0"/>
            <a:t>Client </a:t>
          </a:r>
          <a:endParaRPr lang="it-IT" dirty="0"/>
        </a:p>
      </dgm:t>
    </dgm:pt>
    <dgm:pt modelId="{5C3D94C3-EAC5-4E1C-A7BC-26A1CFB3D92D}" type="parTrans" cxnId="{A848B602-FFAA-4D30-B0BE-611BC899ABB4}">
      <dgm:prSet/>
      <dgm:spPr/>
      <dgm:t>
        <a:bodyPr/>
        <a:lstStyle/>
        <a:p>
          <a:endParaRPr lang="it-IT"/>
        </a:p>
      </dgm:t>
    </dgm:pt>
    <dgm:pt modelId="{D6CAF618-EA94-459A-AE4E-5ED82A4EC6BC}" type="sibTrans" cxnId="{A848B602-FFAA-4D30-B0BE-611BC899ABB4}">
      <dgm:prSet/>
      <dgm:spPr/>
      <dgm:t>
        <a:bodyPr/>
        <a:lstStyle/>
        <a:p>
          <a:endParaRPr lang="it-IT"/>
        </a:p>
      </dgm:t>
    </dgm:pt>
    <dgm:pt modelId="{03B200F3-B7CF-496A-B23C-3FDCDAACADBF}">
      <dgm:prSet phldrT="[Testo]"/>
      <dgm:spPr/>
      <dgm:t>
        <a:bodyPr/>
        <a:lstStyle/>
        <a:p>
          <a:endParaRPr lang="it-IT" dirty="0"/>
        </a:p>
      </dgm:t>
    </dgm:pt>
    <dgm:pt modelId="{A3111D99-458A-4E3E-9590-DB9A72433DF4}" type="parTrans" cxnId="{EC4BB92F-8B09-402C-9223-69F4E0C9C642}">
      <dgm:prSet/>
      <dgm:spPr/>
      <dgm:t>
        <a:bodyPr/>
        <a:lstStyle/>
        <a:p>
          <a:endParaRPr lang="it-IT"/>
        </a:p>
      </dgm:t>
    </dgm:pt>
    <dgm:pt modelId="{FABFCBCD-1276-4EA4-846C-ECED1E9691D1}" type="sibTrans" cxnId="{EC4BB92F-8B09-402C-9223-69F4E0C9C642}">
      <dgm:prSet/>
      <dgm:spPr/>
      <dgm:t>
        <a:bodyPr/>
        <a:lstStyle/>
        <a:p>
          <a:endParaRPr lang="it-IT"/>
        </a:p>
      </dgm:t>
    </dgm:pt>
    <dgm:pt modelId="{4C1A3579-F85E-4A9C-B6F9-C1380BAD0839}">
      <dgm:prSet phldrT="[Testo]"/>
      <dgm:spPr/>
      <dgm:t>
        <a:bodyPr/>
        <a:lstStyle/>
        <a:p>
          <a:r>
            <a:rPr lang="it-IT" dirty="0" smtClean="0"/>
            <a:t>Invia pagine stato a </a:t>
          </a:r>
          <a:endParaRPr lang="it-IT" dirty="0"/>
        </a:p>
      </dgm:t>
    </dgm:pt>
    <dgm:pt modelId="{F4AD5314-E41C-495B-83AB-3798FD9D66D8}" type="parTrans" cxnId="{3684ABEE-1F4E-4182-91ED-0D0AD203B09F}">
      <dgm:prSet/>
      <dgm:spPr/>
      <dgm:t>
        <a:bodyPr/>
        <a:lstStyle/>
        <a:p>
          <a:endParaRPr lang="it-IT"/>
        </a:p>
      </dgm:t>
    </dgm:pt>
    <dgm:pt modelId="{6C86522D-5CF1-484C-B9C3-F25121EC8621}" type="sibTrans" cxnId="{3684ABEE-1F4E-4182-91ED-0D0AD203B09F}">
      <dgm:prSet/>
      <dgm:spPr/>
      <dgm:t>
        <a:bodyPr/>
        <a:lstStyle/>
        <a:p>
          <a:endParaRPr lang="it-IT"/>
        </a:p>
      </dgm:t>
    </dgm:pt>
    <dgm:pt modelId="{173BEF0B-91D7-481E-907B-4EF7EF702138}">
      <dgm:prSet/>
      <dgm:spPr/>
      <dgm:t>
        <a:bodyPr/>
        <a:lstStyle/>
        <a:p>
          <a:r>
            <a:rPr lang="it-IT" dirty="0" smtClean="0"/>
            <a:t>Server</a:t>
          </a:r>
          <a:endParaRPr lang="it-IT" dirty="0"/>
        </a:p>
      </dgm:t>
    </dgm:pt>
    <dgm:pt modelId="{645A7A0B-E2F3-494C-A60C-F5F0E0FF0C0A}" type="parTrans" cxnId="{81ED6BD2-BB6A-4ED8-AE42-30E64A8DF667}">
      <dgm:prSet/>
      <dgm:spPr/>
      <dgm:t>
        <a:bodyPr/>
        <a:lstStyle/>
        <a:p>
          <a:endParaRPr lang="it-IT"/>
        </a:p>
      </dgm:t>
    </dgm:pt>
    <dgm:pt modelId="{F4B4245C-82E3-4285-88B3-7BA5C58BBEF2}" type="sibTrans" cxnId="{81ED6BD2-BB6A-4ED8-AE42-30E64A8DF667}">
      <dgm:prSet/>
      <dgm:spPr/>
      <dgm:t>
        <a:bodyPr/>
        <a:lstStyle/>
        <a:p>
          <a:endParaRPr lang="it-IT"/>
        </a:p>
      </dgm:t>
    </dgm:pt>
    <dgm:pt modelId="{E0296443-AF75-4064-A7E6-F0A694FAE1D9}">
      <dgm:prSet/>
      <dgm:spPr/>
      <dgm:t>
        <a:bodyPr/>
        <a:lstStyle/>
        <a:p>
          <a:r>
            <a:rPr lang="it-IT" dirty="0" smtClean="0"/>
            <a:t>client</a:t>
          </a:r>
          <a:endParaRPr lang="it-IT" dirty="0"/>
        </a:p>
      </dgm:t>
    </dgm:pt>
    <dgm:pt modelId="{759E9588-F0C1-4305-82FF-7654EDA03D3B}" type="parTrans" cxnId="{7A455279-9B50-4AF6-9D2E-2F3E1737EE74}">
      <dgm:prSet/>
      <dgm:spPr/>
      <dgm:t>
        <a:bodyPr/>
        <a:lstStyle/>
        <a:p>
          <a:endParaRPr lang="it-IT"/>
        </a:p>
      </dgm:t>
    </dgm:pt>
    <dgm:pt modelId="{0F12015C-7A2C-49B8-BFAB-4D3C226F57D5}" type="sibTrans" cxnId="{7A455279-9B50-4AF6-9D2E-2F3E1737EE74}">
      <dgm:prSet/>
      <dgm:spPr/>
      <dgm:t>
        <a:bodyPr/>
        <a:lstStyle/>
        <a:p>
          <a:endParaRPr lang="it-IT"/>
        </a:p>
      </dgm:t>
    </dgm:pt>
    <dgm:pt modelId="{50BAD634-0E3F-471D-BA0F-83669022EC68}" type="pres">
      <dgm:prSet presAssocID="{DBA92BEE-D721-4B84-A07F-A9E070D82F92}" presName="Name0" presStyleCnt="0">
        <dgm:presLayoutVars>
          <dgm:dir/>
          <dgm:animLvl val="lvl"/>
          <dgm:resizeHandles val="exact"/>
        </dgm:presLayoutVars>
      </dgm:prSet>
      <dgm:spPr/>
    </dgm:pt>
    <dgm:pt modelId="{53E76A56-4ACF-4379-93EA-F101334DFA08}" type="pres">
      <dgm:prSet presAssocID="{DBA92BEE-D721-4B84-A07F-A9E070D82F92}" presName="tSp" presStyleCnt="0"/>
      <dgm:spPr/>
    </dgm:pt>
    <dgm:pt modelId="{777D8D3F-7A0D-4214-B63A-957256663683}" type="pres">
      <dgm:prSet presAssocID="{DBA92BEE-D721-4B84-A07F-A9E070D82F92}" presName="bSp" presStyleCnt="0"/>
      <dgm:spPr/>
    </dgm:pt>
    <dgm:pt modelId="{4C1587A0-BE84-402D-AB30-EB1CECADDF02}" type="pres">
      <dgm:prSet presAssocID="{DBA92BEE-D721-4B84-A07F-A9E070D82F92}" presName="process" presStyleCnt="0"/>
      <dgm:spPr/>
    </dgm:pt>
    <dgm:pt modelId="{6A14D542-3C24-432E-B6EE-5245F3802E47}" type="pres">
      <dgm:prSet presAssocID="{FF8D0F4D-E5D0-4448-BAE9-F20381068B20}" presName="composite1" presStyleCnt="0"/>
      <dgm:spPr/>
    </dgm:pt>
    <dgm:pt modelId="{76E3C1BB-0892-413D-A46E-FE95B492A1CC}" type="pres">
      <dgm:prSet presAssocID="{FF8D0F4D-E5D0-4448-BAE9-F20381068B20}" presName="dummyNode1" presStyleLbl="node1" presStyleIdx="0" presStyleCnt="5"/>
      <dgm:spPr/>
    </dgm:pt>
    <dgm:pt modelId="{3D948AE9-A7A3-4BFC-B411-65A4881F74A9}" type="pres">
      <dgm:prSet presAssocID="{FF8D0F4D-E5D0-4448-BAE9-F20381068B20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1DA2FAF-E1DD-4D1C-B718-DE82DBB96BB3}" type="pres">
      <dgm:prSet presAssocID="{FF8D0F4D-E5D0-4448-BAE9-F20381068B20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00B5CD4-C858-48BB-9D38-C23C5590D03B}" type="pres">
      <dgm:prSet presAssocID="{FF8D0F4D-E5D0-4448-BAE9-F20381068B20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E9951C72-41B0-4305-83D5-8B2F82AB2709}" type="pres">
      <dgm:prSet presAssocID="{FF8D0F4D-E5D0-4448-BAE9-F20381068B20}" presName="connSite1" presStyleCnt="0"/>
      <dgm:spPr/>
    </dgm:pt>
    <dgm:pt modelId="{6C7881D2-AE33-40FB-992F-959F219F5534}" type="pres">
      <dgm:prSet presAssocID="{EE5CF998-74C7-4AC1-97E5-DB40E6DA1B5C}" presName="Name9" presStyleLbl="sibTrans2D1" presStyleIdx="0" presStyleCnt="4"/>
      <dgm:spPr/>
    </dgm:pt>
    <dgm:pt modelId="{3F2D3DDB-5248-4BE9-9D36-33F17548785B}" type="pres">
      <dgm:prSet presAssocID="{41175097-3A5F-4A8D-8426-DC90F281146E}" presName="composite2" presStyleCnt="0"/>
      <dgm:spPr/>
    </dgm:pt>
    <dgm:pt modelId="{B28BE77E-DC63-4A8A-BAA5-F8766A0BAEB5}" type="pres">
      <dgm:prSet presAssocID="{41175097-3A5F-4A8D-8426-DC90F281146E}" presName="dummyNode2" presStyleLbl="node1" presStyleIdx="0" presStyleCnt="5"/>
      <dgm:spPr/>
    </dgm:pt>
    <dgm:pt modelId="{0C63EDDD-D07D-46F8-8F8E-F9EAFBF797DB}" type="pres">
      <dgm:prSet presAssocID="{41175097-3A5F-4A8D-8426-DC90F281146E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BB462EF-8812-4736-8C46-AA5E2D003D4C}" type="pres">
      <dgm:prSet presAssocID="{41175097-3A5F-4A8D-8426-DC90F281146E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A2819C1-0BC7-4A1E-B940-0735D9BCD141}" type="pres">
      <dgm:prSet presAssocID="{41175097-3A5F-4A8D-8426-DC90F281146E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D703954-042C-4556-B194-136B36B39C43}" type="pres">
      <dgm:prSet presAssocID="{41175097-3A5F-4A8D-8426-DC90F281146E}" presName="connSite2" presStyleCnt="0"/>
      <dgm:spPr/>
    </dgm:pt>
    <dgm:pt modelId="{E7D98287-8B0B-4BE6-811C-BBC5CC9DEC7B}" type="pres">
      <dgm:prSet presAssocID="{466C4444-7C38-4295-8919-B963ACB3916D}" presName="Name18" presStyleLbl="sibTrans2D1" presStyleIdx="1" presStyleCnt="4"/>
      <dgm:spPr/>
    </dgm:pt>
    <dgm:pt modelId="{611AA82C-DC53-4E39-A728-0FA910096D2D}" type="pres">
      <dgm:prSet presAssocID="{0440D6E8-7461-4D0B-B329-5DAE6D6DE680}" presName="composite1" presStyleCnt="0"/>
      <dgm:spPr/>
    </dgm:pt>
    <dgm:pt modelId="{854B0497-798B-4009-B3B0-F185BE618828}" type="pres">
      <dgm:prSet presAssocID="{0440D6E8-7461-4D0B-B329-5DAE6D6DE680}" presName="dummyNode1" presStyleLbl="node1" presStyleIdx="1" presStyleCnt="5"/>
      <dgm:spPr/>
    </dgm:pt>
    <dgm:pt modelId="{863BF739-4692-43BB-A0FE-37BDB22B677F}" type="pres">
      <dgm:prSet presAssocID="{0440D6E8-7461-4D0B-B329-5DAE6D6DE680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E326973-8C10-41B8-98D6-3F2C0F1AA5B0}" type="pres">
      <dgm:prSet presAssocID="{0440D6E8-7461-4D0B-B329-5DAE6D6DE680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0F3CEBA-5B03-4E04-9701-63BBCD5BF31B}" type="pres">
      <dgm:prSet presAssocID="{0440D6E8-7461-4D0B-B329-5DAE6D6DE680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502C091-7CBD-4F70-8522-F138861DAC51}" type="pres">
      <dgm:prSet presAssocID="{0440D6E8-7461-4D0B-B329-5DAE6D6DE680}" presName="connSite1" presStyleCnt="0"/>
      <dgm:spPr/>
    </dgm:pt>
    <dgm:pt modelId="{B197BA01-61A8-4448-9E93-53C04E153E33}" type="pres">
      <dgm:prSet presAssocID="{A443804B-4086-4DCB-9254-9D77DF05B6DE}" presName="Name9" presStyleLbl="sibTrans2D1" presStyleIdx="2" presStyleCnt="4"/>
      <dgm:spPr/>
    </dgm:pt>
    <dgm:pt modelId="{26A39AF5-4061-4072-8577-92F71F561D6D}" type="pres">
      <dgm:prSet presAssocID="{4C1A3579-F85E-4A9C-B6F9-C1380BAD0839}" presName="composite2" presStyleCnt="0"/>
      <dgm:spPr/>
    </dgm:pt>
    <dgm:pt modelId="{053FCFB2-EB24-4CB7-BADE-F33CBF82CDA0}" type="pres">
      <dgm:prSet presAssocID="{4C1A3579-F85E-4A9C-B6F9-C1380BAD0839}" presName="dummyNode2" presStyleLbl="node1" presStyleIdx="2" presStyleCnt="5"/>
      <dgm:spPr/>
    </dgm:pt>
    <dgm:pt modelId="{291A602B-41A1-46B1-A157-938644511140}" type="pres">
      <dgm:prSet presAssocID="{4C1A3579-F85E-4A9C-B6F9-C1380BAD0839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67AF36C-24F2-409A-A9F4-3EAD92E39D4B}" type="pres">
      <dgm:prSet presAssocID="{4C1A3579-F85E-4A9C-B6F9-C1380BAD0839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6F7D6DB-859B-4AAE-8C8E-2B07F22914B0}" type="pres">
      <dgm:prSet presAssocID="{4C1A3579-F85E-4A9C-B6F9-C1380BAD0839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AB9A6702-0E5A-4C6F-89D7-F609DB42D28A}" type="pres">
      <dgm:prSet presAssocID="{4C1A3579-F85E-4A9C-B6F9-C1380BAD0839}" presName="connSite2" presStyleCnt="0"/>
      <dgm:spPr/>
    </dgm:pt>
    <dgm:pt modelId="{7B60D2E7-A2F6-4F82-AAF6-1D52E7FA8555}" type="pres">
      <dgm:prSet presAssocID="{6C86522D-5CF1-484C-B9C3-F25121EC8621}" presName="Name18" presStyleLbl="sibTrans2D1" presStyleIdx="3" presStyleCnt="4"/>
      <dgm:spPr/>
    </dgm:pt>
    <dgm:pt modelId="{6FD6B115-1EFD-43AE-99EC-78645A9EFD21}" type="pres">
      <dgm:prSet presAssocID="{03B200F3-B7CF-496A-B23C-3FDCDAACADBF}" presName="composite1" presStyleCnt="0"/>
      <dgm:spPr/>
    </dgm:pt>
    <dgm:pt modelId="{21063DC3-9489-4966-B584-8C9C7E525956}" type="pres">
      <dgm:prSet presAssocID="{03B200F3-B7CF-496A-B23C-3FDCDAACADBF}" presName="dummyNode1" presStyleLbl="node1" presStyleIdx="3" presStyleCnt="5"/>
      <dgm:spPr/>
    </dgm:pt>
    <dgm:pt modelId="{0A125D1B-2C86-4463-8ECC-BCF3FFFD9C88}" type="pres">
      <dgm:prSet presAssocID="{03B200F3-B7CF-496A-B23C-3FDCDAACADBF}" presName="childNode1" presStyleLbl="bgAcc1" presStyleIdx="4" presStyleCnt="5">
        <dgm:presLayoutVars>
          <dgm:bulletEnabled val="1"/>
        </dgm:presLayoutVars>
      </dgm:prSet>
      <dgm:spPr/>
    </dgm:pt>
    <dgm:pt modelId="{CB408254-BF00-4FA6-BB9B-BFC2FDC3E878}" type="pres">
      <dgm:prSet presAssocID="{03B200F3-B7CF-496A-B23C-3FDCDAACADBF}" presName="childNode1tx" presStyleLbl="bgAcc1" presStyleIdx="4" presStyleCnt="5">
        <dgm:presLayoutVars>
          <dgm:bulletEnabled val="1"/>
        </dgm:presLayoutVars>
      </dgm:prSet>
      <dgm:spPr/>
    </dgm:pt>
    <dgm:pt modelId="{6DB613DC-79FF-45EE-A46B-5307C2039EC5}" type="pres">
      <dgm:prSet presAssocID="{03B200F3-B7CF-496A-B23C-3FDCDAACADBF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529614C7-4ADE-4D66-9F59-3E9394CDEEF2}" type="pres">
      <dgm:prSet presAssocID="{03B200F3-B7CF-496A-B23C-3FDCDAACADBF}" presName="connSite1" presStyleCnt="0"/>
      <dgm:spPr/>
    </dgm:pt>
  </dgm:ptLst>
  <dgm:cxnLst>
    <dgm:cxn modelId="{1B925B82-57AC-4CB2-9F2E-1088476AC86E}" type="presOf" srcId="{0440D6E8-7461-4D0B-B329-5DAE6D6DE680}" destId="{20F3CEBA-5B03-4E04-9701-63BBCD5BF31B}" srcOrd="0" destOrd="0" presId="urn:microsoft.com/office/officeart/2005/8/layout/hProcess4"/>
    <dgm:cxn modelId="{EB84AC25-32D3-431C-950B-F45159332CC8}" type="presOf" srcId="{466C4444-7C38-4295-8919-B963ACB3916D}" destId="{E7D98287-8B0B-4BE6-811C-BBC5CC9DEC7B}" srcOrd="0" destOrd="0" presId="urn:microsoft.com/office/officeart/2005/8/layout/hProcess4"/>
    <dgm:cxn modelId="{29E537E5-F8DE-422B-A20B-0EC62814896B}" type="presOf" srcId="{A443804B-4086-4DCB-9254-9D77DF05B6DE}" destId="{B197BA01-61A8-4448-9E93-53C04E153E33}" srcOrd="0" destOrd="0" presId="urn:microsoft.com/office/officeart/2005/8/layout/hProcess4"/>
    <dgm:cxn modelId="{88808705-C444-4677-AE9F-50955EAB6807}" type="presOf" srcId="{173BEF0B-91D7-481E-907B-4EF7EF702138}" destId="{B67AF36C-24F2-409A-A9F4-3EAD92E39D4B}" srcOrd="1" destOrd="0" presId="urn:microsoft.com/office/officeart/2005/8/layout/hProcess4"/>
    <dgm:cxn modelId="{5131FC5F-3B50-4767-B5D9-DB2F022BC3C9}" type="presOf" srcId="{D3E7B757-C130-4DC1-9D06-299E4C1964EA}" destId="{863BF739-4692-43BB-A0FE-37BDB22B677F}" srcOrd="0" destOrd="0" presId="urn:microsoft.com/office/officeart/2005/8/layout/hProcess4"/>
    <dgm:cxn modelId="{A848B602-FFAA-4D30-B0BE-611BC899ABB4}" srcId="{FF8D0F4D-E5D0-4448-BAE9-F20381068B20}" destId="{9ED39AF6-B316-4603-AA28-8CFBAA6CF7F1}" srcOrd="0" destOrd="0" parTransId="{5C3D94C3-EAC5-4E1C-A7BC-26A1CFB3D92D}" sibTransId="{D6CAF618-EA94-459A-AE4E-5ED82A4EC6BC}"/>
    <dgm:cxn modelId="{376AE2BC-3621-46BA-8E8C-B9C72FBEF06A}" srcId="{DBA92BEE-D721-4B84-A07F-A9E070D82F92}" destId="{FF8D0F4D-E5D0-4448-BAE9-F20381068B20}" srcOrd="0" destOrd="0" parTransId="{37FAF4BA-BD56-4BDD-81BA-B9C5161A434C}" sibTransId="{EE5CF998-74C7-4AC1-97E5-DB40E6DA1B5C}"/>
    <dgm:cxn modelId="{71085AA3-7321-4C4C-BAB1-2796B9967D62}" type="presOf" srcId="{173BEF0B-91D7-481E-907B-4EF7EF702138}" destId="{291A602B-41A1-46B1-A157-938644511140}" srcOrd="0" destOrd="0" presId="urn:microsoft.com/office/officeart/2005/8/layout/hProcess4"/>
    <dgm:cxn modelId="{7A455279-9B50-4AF6-9D2E-2F3E1737EE74}" srcId="{03B200F3-B7CF-496A-B23C-3FDCDAACADBF}" destId="{E0296443-AF75-4064-A7E6-F0A694FAE1D9}" srcOrd="0" destOrd="0" parTransId="{759E9588-F0C1-4305-82FF-7654EDA03D3B}" sibTransId="{0F12015C-7A2C-49B8-BFAB-4D3C226F57D5}"/>
    <dgm:cxn modelId="{9B79FA13-EDB7-4477-B5EB-10274986474C}" type="presOf" srcId="{03B200F3-B7CF-496A-B23C-3FDCDAACADBF}" destId="{6DB613DC-79FF-45EE-A46B-5307C2039EC5}" srcOrd="0" destOrd="0" presId="urn:microsoft.com/office/officeart/2005/8/layout/hProcess4"/>
    <dgm:cxn modelId="{85DDA6B9-E3FB-44A7-A5B5-243EA8C4DBEE}" type="presOf" srcId="{DBA92BEE-D721-4B84-A07F-A9E070D82F92}" destId="{50BAD634-0E3F-471D-BA0F-83669022EC68}" srcOrd="0" destOrd="0" presId="urn:microsoft.com/office/officeart/2005/8/layout/hProcess4"/>
    <dgm:cxn modelId="{72317B4D-293A-4B9D-8108-7BBECAF3E3F6}" type="presOf" srcId="{9ED39AF6-B316-4603-AA28-8CFBAA6CF7F1}" destId="{51DA2FAF-E1DD-4D1C-B718-DE82DBB96BB3}" srcOrd="1" destOrd="0" presId="urn:microsoft.com/office/officeart/2005/8/layout/hProcess4"/>
    <dgm:cxn modelId="{3684ABEE-1F4E-4182-91ED-0D0AD203B09F}" srcId="{DBA92BEE-D721-4B84-A07F-A9E070D82F92}" destId="{4C1A3579-F85E-4A9C-B6F9-C1380BAD0839}" srcOrd="3" destOrd="0" parTransId="{F4AD5314-E41C-495B-83AB-3798FD9D66D8}" sibTransId="{6C86522D-5CF1-484C-B9C3-F25121EC8621}"/>
    <dgm:cxn modelId="{61D8D5FF-ADC5-4A77-9B13-DFCC319C34D1}" type="presOf" srcId="{E0296443-AF75-4064-A7E6-F0A694FAE1D9}" destId="{0A125D1B-2C86-4463-8ECC-BCF3FFFD9C88}" srcOrd="0" destOrd="0" presId="urn:microsoft.com/office/officeart/2005/8/layout/hProcess4"/>
    <dgm:cxn modelId="{45BAE31D-3950-4FE8-BD35-C6457C36788B}" type="presOf" srcId="{A9246C4A-1489-4797-ADFB-82A761031039}" destId="{0C63EDDD-D07D-46F8-8F8E-F9EAFBF797DB}" srcOrd="0" destOrd="0" presId="urn:microsoft.com/office/officeart/2005/8/layout/hProcess4"/>
    <dgm:cxn modelId="{FA5E69F8-0E3D-400C-B7DF-9D79C884929E}" srcId="{DBA92BEE-D721-4B84-A07F-A9E070D82F92}" destId="{0440D6E8-7461-4D0B-B329-5DAE6D6DE680}" srcOrd="2" destOrd="0" parTransId="{2AF82FED-430A-4599-8B6D-28CF38687991}" sibTransId="{A443804B-4086-4DCB-9254-9D77DF05B6DE}"/>
    <dgm:cxn modelId="{73ECA45D-8CC6-4B90-B3F2-25A8F203B990}" type="presOf" srcId="{6C86522D-5CF1-484C-B9C3-F25121EC8621}" destId="{7B60D2E7-A2F6-4F82-AAF6-1D52E7FA8555}" srcOrd="0" destOrd="0" presId="urn:microsoft.com/office/officeart/2005/8/layout/hProcess4"/>
    <dgm:cxn modelId="{58A7D138-F07E-4FB9-89BE-5843E842265B}" type="presOf" srcId="{41175097-3A5F-4A8D-8426-DC90F281146E}" destId="{5A2819C1-0BC7-4A1E-B940-0735D9BCD141}" srcOrd="0" destOrd="0" presId="urn:microsoft.com/office/officeart/2005/8/layout/hProcess4"/>
    <dgm:cxn modelId="{96D35648-8E59-42C2-AF15-49B0EC2715D7}" srcId="{DBA92BEE-D721-4B84-A07F-A9E070D82F92}" destId="{41175097-3A5F-4A8D-8426-DC90F281146E}" srcOrd="1" destOrd="0" parTransId="{C25B2241-AF1B-4894-A963-A0A01689A091}" sibTransId="{466C4444-7C38-4295-8919-B963ACB3916D}"/>
    <dgm:cxn modelId="{81ED6BD2-BB6A-4ED8-AE42-30E64A8DF667}" srcId="{4C1A3579-F85E-4A9C-B6F9-C1380BAD0839}" destId="{173BEF0B-91D7-481E-907B-4EF7EF702138}" srcOrd="0" destOrd="0" parTransId="{645A7A0B-E2F3-494C-A60C-F5F0E0FF0C0A}" sibTransId="{F4B4245C-82E3-4285-88B3-7BA5C58BBEF2}"/>
    <dgm:cxn modelId="{94336042-C352-49C0-81E0-A4E2B4009365}" type="presOf" srcId="{D3E7B757-C130-4DC1-9D06-299E4C1964EA}" destId="{FE326973-8C10-41B8-98D6-3F2C0F1AA5B0}" srcOrd="1" destOrd="0" presId="urn:microsoft.com/office/officeart/2005/8/layout/hProcess4"/>
    <dgm:cxn modelId="{D105B784-ADF1-4372-A70D-11D4A33A9A58}" type="presOf" srcId="{FF8D0F4D-E5D0-4448-BAE9-F20381068B20}" destId="{900B5CD4-C858-48BB-9D38-C23C5590D03B}" srcOrd="0" destOrd="0" presId="urn:microsoft.com/office/officeart/2005/8/layout/hProcess4"/>
    <dgm:cxn modelId="{6A498D89-0F0E-4D90-8786-BE1F4B2A8DF4}" type="presOf" srcId="{EE5CF998-74C7-4AC1-97E5-DB40E6DA1B5C}" destId="{6C7881D2-AE33-40FB-992F-959F219F5534}" srcOrd="0" destOrd="0" presId="urn:microsoft.com/office/officeart/2005/8/layout/hProcess4"/>
    <dgm:cxn modelId="{EC4BB92F-8B09-402C-9223-69F4E0C9C642}" srcId="{DBA92BEE-D721-4B84-A07F-A9E070D82F92}" destId="{03B200F3-B7CF-496A-B23C-3FDCDAACADBF}" srcOrd="4" destOrd="0" parTransId="{A3111D99-458A-4E3E-9590-DB9A72433DF4}" sibTransId="{FABFCBCD-1276-4EA4-846C-ECED1E9691D1}"/>
    <dgm:cxn modelId="{45109F94-D714-43A0-9EA5-62CAADC5D475}" type="presOf" srcId="{4C1A3579-F85E-4A9C-B6F9-C1380BAD0839}" destId="{26F7D6DB-859B-4AAE-8C8E-2B07F22914B0}" srcOrd="0" destOrd="0" presId="urn:microsoft.com/office/officeart/2005/8/layout/hProcess4"/>
    <dgm:cxn modelId="{961002C1-8EF5-477A-8188-DF8FEE90EEE3}" srcId="{0440D6E8-7461-4D0B-B329-5DAE6D6DE680}" destId="{D3E7B757-C130-4DC1-9D06-299E4C1964EA}" srcOrd="0" destOrd="0" parTransId="{32A2332D-4866-4C3C-AA73-A99CAA7F2D1A}" sibTransId="{4C2048FB-0F68-4CC4-B1F5-E7492A3E5469}"/>
    <dgm:cxn modelId="{76715C3B-6F67-4C09-BB18-43796AD46E95}" type="presOf" srcId="{A9246C4A-1489-4797-ADFB-82A761031039}" destId="{0BB462EF-8812-4736-8C46-AA5E2D003D4C}" srcOrd="1" destOrd="0" presId="urn:microsoft.com/office/officeart/2005/8/layout/hProcess4"/>
    <dgm:cxn modelId="{4E6A249B-F779-4660-9545-523F0D98B65E}" srcId="{41175097-3A5F-4A8D-8426-DC90F281146E}" destId="{A9246C4A-1489-4797-ADFB-82A761031039}" srcOrd="0" destOrd="0" parTransId="{CC6FB445-9DC1-4C7B-8F63-1F9F39729693}" sibTransId="{53DF1862-37CE-4332-B040-6B9593B2F3CD}"/>
    <dgm:cxn modelId="{A082CF2B-1B9D-42BB-B10F-75D55203F12E}" type="presOf" srcId="{E0296443-AF75-4064-A7E6-F0A694FAE1D9}" destId="{CB408254-BF00-4FA6-BB9B-BFC2FDC3E878}" srcOrd="1" destOrd="0" presId="urn:microsoft.com/office/officeart/2005/8/layout/hProcess4"/>
    <dgm:cxn modelId="{B69AA11F-69CA-4452-8434-3A1555C3E3D0}" type="presOf" srcId="{9ED39AF6-B316-4603-AA28-8CFBAA6CF7F1}" destId="{3D948AE9-A7A3-4BFC-B411-65A4881F74A9}" srcOrd="0" destOrd="0" presId="urn:microsoft.com/office/officeart/2005/8/layout/hProcess4"/>
    <dgm:cxn modelId="{3198052C-FA34-4AE6-B420-D45ACC56AD83}" type="presParOf" srcId="{50BAD634-0E3F-471D-BA0F-83669022EC68}" destId="{53E76A56-4ACF-4379-93EA-F101334DFA08}" srcOrd="0" destOrd="0" presId="urn:microsoft.com/office/officeart/2005/8/layout/hProcess4"/>
    <dgm:cxn modelId="{3C2E0D2F-4CBA-4B71-8A53-BE801A61BC91}" type="presParOf" srcId="{50BAD634-0E3F-471D-BA0F-83669022EC68}" destId="{777D8D3F-7A0D-4214-B63A-957256663683}" srcOrd="1" destOrd="0" presId="urn:microsoft.com/office/officeart/2005/8/layout/hProcess4"/>
    <dgm:cxn modelId="{3C318ECE-8E49-417A-8DA4-1306E5ABCF70}" type="presParOf" srcId="{50BAD634-0E3F-471D-BA0F-83669022EC68}" destId="{4C1587A0-BE84-402D-AB30-EB1CECADDF02}" srcOrd="2" destOrd="0" presId="urn:microsoft.com/office/officeart/2005/8/layout/hProcess4"/>
    <dgm:cxn modelId="{486812FB-7224-41B3-9A34-9CD04715ECAB}" type="presParOf" srcId="{4C1587A0-BE84-402D-AB30-EB1CECADDF02}" destId="{6A14D542-3C24-432E-B6EE-5245F3802E47}" srcOrd="0" destOrd="0" presId="urn:microsoft.com/office/officeart/2005/8/layout/hProcess4"/>
    <dgm:cxn modelId="{F40363FF-735B-4198-9CFF-30B4A6B7D2A2}" type="presParOf" srcId="{6A14D542-3C24-432E-B6EE-5245F3802E47}" destId="{76E3C1BB-0892-413D-A46E-FE95B492A1CC}" srcOrd="0" destOrd="0" presId="urn:microsoft.com/office/officeart/2005/8/layout/hProcess4"/>
    <dgm:cxn modelId="{F5651E38-3328-4518-B2AE-5A43AEB8B317}" type="presParOf" srcId="{6A14D542-3C24-432E-B6EE-5245F3802E47}" destId="{3D948AE9-A7A3-4BFC-B411-65A4881F74A9}" srcOrd="1" destOrd="0" presId="urn:microsoft.com/office/officeart/2005/8/layout/hProcess4"/>
    <dgm:cxn modelId="{D84BE9A1-D61C-457D-8041-9B0C44031A96}" type="presParOf" srcId="{6A14D542-3C24-432E-B6EE-5245F3802E47}" destId="{51DA2FAF-E1DD-4D1C-B718-DE82DBB96BB3}" srcOrd="2" destOrd="0" presId="urn:microsoft.com/office/officeart/2005/8/layout/hProcess4"/>
    <dgm:cxn modelId="{7FF3ACB5-AE69-44AC-A160-F34F399538A3}" type="presParOf" srcId="{6A14D542-3C24-432E-B6EE-5245F3802E47}" destId="{900B5CD4-C858-48BB-9D38-C23C5590D03B}" srcOrd="3" destOrd="0" presId="urn:microsoft.com/office/officeart/2005/8/layout/hProcess4"/>
    <dgm:cxn modelId="{8B21117A-96E3-4726-B76D-FEA2F2848C12}" type="presParOf" srcId="{6A14D542-3C24-432E-B6EE-5245F3802E47}" destId="{E9951C72-41B0-4305-83D5-8B2F82AB2709}" srcOrd="4" destOrd="0" presId="urn:microsoft.com/office/officeart/2005/8/layout/hProcess4"/>
    <dgm:cxn modelId="{86407D46-B350-42BE-AC64-3BE28ABD5A39}" type="presParOf" srcId="{4C1587A0-BE84-402D-AB30-EB1CECADDF02}" destId="{6C7881D2-AE33-40FB-992F-959F219F5534}" srcOrd="1" destOrd="0" presId="urn:microsoft.com/office/officeart/2005/8/layout/hProcess4"/>
    <dgm:cxn modelId="{5DE15755-EE1E-41A6-BC8F-86C5DE1B5B8C}" type="presParOf" srcId="{4C1587A0-BE84-402D-AB30-EB1CECADDF02}" destId="{3F2D3DDB-5248-4BE9-9D36-33F17548785B}" srcOrd="2" destOrd="0" presId="urn:microsoft.com/office/officeart/2005/8/layout/hProcess4"/>
    <dgm:cxn modelId="{F51338F7-0E84-49C7-BD60-B1931D15DAD5}" type="presParOf" srcId="{3F2D3DDB-5248-4BE9-9D36-33F17548785B}" destId="{B28BE77E-DC63-4A8A-BAA5-F8766A0BAEB5}" srcOrd="0" destOrd="0" presId="urn:microsoft.com/office/officeart/2005/8/layout/hProcess4"/>
    <dgm:cxn modelId="{D3B12DAE-6D89-4BB7-9D1A-298B5D5004FA}" type="presParOf" srcId="{3F2D3DDB-5248-4BE9-9D36-33F17548785B}" destId="{0C63EDDD-D07D-46F8-8F8E-F9EAFBF797DB}" srcOrd="1" destOrd="0" presId="urn:microsoft.com/office/officeart/2005/8/layout/hProcess4"/>
    <dgm:cxn modelId="{E91D2002-5966-4243-B5A6-0EF6E6BAAB92}" type="presParOf" srcId="{3F2D3DDB-5248-4BE9-9D36-33F17548785B}" destId="{0BB462EF-8812-4736-8C46-AA5E2D003D4C}" srcOrd="2" destOrd="0" presId="urn:microsoft.com/office/officeart/2005/8/layout/hProcess4"/>
    <dgm:cxn modelId="{7BDA3171-9DFC-4A8B-A8D7-14792D914A68}" type="presParOf" srcId="{3F2D3DDB-5248-4BE9-9D36-33F17548785B}" destId="{5A2819C1-0BC7-4A1E-B940-0735D9BCD141}" srcOrd="3" destOrd="0" presId="urn:microsoft.com/office/officeart/2005/8/layout/hProcess4"/>
    <dgm:cxn modelId="{8F55A754-D75D-4CBD-AE35-4D1E865541A1}" type="presParOf" srcId="{3F2D3DDB-5248-4BE9-9D36-33F17548785B}" destId="{8D703954-042C-4556-B194-136B36B39C43}" srcOrd="4" destOrd="0" presId="urn:microsoft.com/office/officeart/2005/8/layout/hProcess4"/>
    <dgm:cxn modelId="{9C8C7576-28BF-412C-B965-470F746B617F}" type="presParOf" srcId="{4C1587A0-BE84-402D-AB30-EB1CECADDF02}" destId="{E7D98287-8B0B-4BE6-811C-BBC5CC9DEC7B}" srcOrd="3" destOrd="0" presId="urn:microsoft.com/office/officeart/2005/8/layout/hProcess4"/>
    <dgm:cxn modelId="{E6952A1F-0000-41FB-9B53-1912B39F3AA1}" type="presParOf" srcId="{4C1587A0-BE84-402D-AB30-EB1CECADDF02}" destId="{611AA82C-DC53-4E39-A728-0FA910096D2D}" srcOrd="4" destOrd="0" presId="urn:microsoft.com/office/officeart/2005/8/layout/hProcess4"/>
    <dgm:cxn modelId="{0C110370-D07A-42C3-9169-676D4D377B78}" type="presParOf" srcId="{611AA82C-DC53-4E39-A728-0FA910096D2D}" destId="{854B0497-798B-4009-B3B0-F185BE618828}" srcOrd="0" destOrd="0" presId="urn:microsoft.com/office/officeart/2005/8/layout/hProcess4"/>
    <dgm:cxn modelId="{E6717481-4A77-44D6-B59B-72EA1ADBC5F2}" type="presParOf" srcId="{611AA82C-DC53-4E39-A728-0FA910096D2D}" destId="{863BF739-4692-43BB-A0FE-37BDB22B677F}" srcOrd="1" destOrd="0" presId="urn:microsoft.com/office/officeart/2005/8/layout/hProcess4"/>
    <dgm:cxn modelId="{1460F7D3-19A4-4D49-A0A8-55E86DB5BDF4}" type="presParOf" srcId="{611AA82C-DC53-4E39-A728-0FA910096D2D}" destId="{FE326973-8C10-41B8-98D6-3F2C0F1AA5B0}" srcOrd="2" destOrd="0" presId="urn:microsoft.com/office/officeart/2005/8/layout/hProcess4"/>
    <dgm:cxn modelId="{996C348B-0500-4B52-B4E6-31FF4CB11A42}" type="presParOf" srcId="{611AA82C-DC53-4E39-A728-0FA910096D2D}" destId="{20F3CEBA-5B03-4E04-9701-63BBCD5BF31B}" srcOrd="3" destOrd="0" presId="urn:microsoft.com/office/officeart/2005/8/layout/hProcess4"/>
    <dgm:cxn modelId="{2258E1FA-BF10-4A96-A559-CC5B48B7C93A}" type="presParOf" srcId="{611AA82C-DC53-4E39-A728-0FA910096D2D}" destId="{1502C091-7CBD-4F70-8522-F138861DAC51}" srcOrd="4" destOrd="0" presId="urn:microsoft.com/office/officeart/2005/8/layout/hProcess4"/>
    <dgm:cxn modelId="{6704DA5D-58D8-4C16-8DC8-BB10E3FAF23C}" type="presParOf" srcId="{4C1587A0-BE84-402D-AB30-EB1CECADDF02}" destId="{B197BA01-61A8-4448-9E93-53C04E153E33}" srcOrd="5" destOrd="0" presId="urn:microsoft.com/office/officeart/2005/8/layout/hProcess4"/>
    <dgm:cxn modelId="{81BFCBED-9701-44D1-8D15-5CF225A0ACA1}" type="presParOf" srcId="{4C1587A0-BE84-402D-AB30-EB1CECADDF02}" destId="{26A39AF5-4061-4072-8577-92F71F561D6D}" srcOrd="6" destOrd="0" presId="urn:microsoft.com/office/officeart/2005/8/layout/hProcess4"/>
    <dgm:cxn modelId="{FD0B9F39-F4EF-49B3-95DD-8F9BE585C550}" type="presParOf" srcId="{26A39AF5-4061-4072-8577-92F71F561D6D}" destId="{053FCFB2-EB24-4CB7-BADE-F33CBF82CDA0}" srcOrd="0" destOrd="0" presId="urn:microsoft.com/office/officeart/2005/8/layout/hProcess4"/>
    <dgm:cxn modelId="{D2D967FE-7428-4C37-916C-D156D2C8833F}" type="presParOf" srcId="{26A39AF5-4061-4072-8577-92F71F561D6D}" destId="{291A602B-41A1-46B1-A157-938644511140}" srcOrd="1" destOrd="0" presId="urn:microsoft.com/office/officeart/2005/8/layout/hProcess4"/>
    <dgm:cxn modelId="{F1D7DCBC-461E-47C6-889F-500C148A9DD7}" type="presParOf" srcId="{26A39AF5-4061-4072-8577-92F71F561D6D}" destId="{B67AF36C-24F2-409A-A9F4-3EAD92E39D4B}" srcOrd="2" destOrd="0" presId="urn:microsoft.com/office/officeart/2005/8/layout/hProcess4"/>
    <dgm:cxn modelId="{0BDF9126-31FA-4086-B117-682AEF41B657}" type="presParOf" srcId="{26A39AF5-4061-4072-8577-92F71F561D6D}" destId="{26F7D6DB-859B-4AAE-8C8E-2B07F22914B0}" srcOrd="3" destOrd="0" presId="urn:microsoft.com/office/officeart/2005/8/layout/hProcess4"/>
    <dgm:cxn modelId="{5F4361CB-705B-4220-AC85-47019634C350}" type="presParOf" srcId="{26A39AF5-4061-4072-8577-92F71F561D6D}" destId="{AB9A6702-0E5A-4C6F-89D7-F609DB42D28A}" srcOrd="4" destOrd="0" presId="urn:microsoft.com/office/officeart/2005/8/layout/hProcess4"/>
    <dgm:cxn modelId="{175EA65B-3E79-4797-89AD-9921850EC34A}" type="presParOf" srcId="{4C1587A0-BE84-402D-AB30-EB1CECADDF02}" destId="{7B60D2E7-A2F6-4F82-AAF6-1D52E7FA8555}" srcOrd="7" destOrd="0" presId="urn:microsoft.com/office/officeart/2005/8/layout/hProcess4"/>
    <dgm:cxn modelId="{719E35F4-822A-494B-A23D-63ABA2340C99}" type="presParOf" srcId="{4C1587A0-BE84-402D-AB30-EB1CECADDF02}" destId="{6FD6B115-1EFD-43AE-99EC-78645A9EFD21}" srcOrd="8" destOrd="0" presId="urn:microsoft.com/office/officeart/2005/8/layout/hProcess4"/>
    <dgm:cxn modelId="{AB7E0B25-F10D-425D-BCDB-C4F2007DCB41}" type="presParOf" srcId="{6FD6B115-1EFD-43AE-99EC-78645A9EFD21}" destId="{21063DC3-9489-4966-B584-8C9C7E525956}" srcOrd="0" destOrd="0" presId="urn:microsoft.com/office/officeart/2005/8/layout/hProcess4"/>
    <dgm:cxn modelId="{F9E93DD1-E66C-4B4B-834D-D9D3DF3C7DB8}" type="presParOf" srcId="{6FD6B115-1EFD-43AE-99EC-78645A9EFD21}" destId="{0A125D1B-2C86-4463-8ECC-BCF3FFFD9C88}" srcOrd="1" destOrd="0" presId="urn:microsoft.com/office/officeart/2005/8/layout/hProcess4"/>
    <dgm:cxn modelId="{7B601A22-9A90-450A-BC79-97546BD86AA5}" type="presParOf" srcId="{6FD6B115-1EFD-43AE-99EC-78645A9EFD21}" destId="{CB408254-BF00-4FA6-BB9B-BFC2FDC3E878}" srcOrd="2" destOrd="0" presId="urn:microsoft.com/office/officeart/2005/8/layout/hProcess4"/>
    <dgm:cxn modelId="{8162FEF1-C6A4-49CE-AD62-8C4D613CC515}" type="presParOf" srcId="{6FD6B115-1EFD-43AE-99EC-78645A9EFD21}" destId="{6DB613DC-79FF-45EE-A46B-5307C2039EC5}" srcOrd="3" destOrd="0" presId="urn:microsoft.com/office/officeart/2005/8/layout/hProcess4"/>
    <dgm:cxn modelId="{4B65E336-F2EE-4664-AC91-D1508830FA08}" type="presParOf" srcId="{6FD6B115-1EFD-43AE-99EC-78645A9EFD21}" destId="{529614C7-4ADE-4D66-9F59-3E9394CDEEF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FDDCB-7207-4708-88D4-780A1F3EB1F9}">
      <dsp:nvSpPr>
        <dsp:cNvPr id="0" name=""/>
        <dsp:cNvSpPr/>
      </dsp:nvSpPr>
      <dsp:spPr>
        <a:xfrm>
          <a:off x="1285" y="3592"/>
          <a:ext cx="1999382" cy="37759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u="sng" kern="1200" dirty="0" err="1" smtClean="0"/>
            <a:t>Domotics</a:t>
          </a:r>
          <a:endParaRPr lang="it-IT" sz="2600" u="sng" kern="1200" dirty="0"/>
        </a:p>
      </dsp:txBody>
      <dsp:txXfrm>
        <a:off x="1285" y="1513980"/>
        <a:ext cx="1999382" cy="1510387"/>
      </dsp:txXfrm>
    </dsp:sp>
    <dsp:sp modelId="{CB2F5597-0DD9-494C-BF72-06EEB4D1CE8A}">
      <dsp:nvSpPr>
        <dsp:cNvPr id="0" name=""/>
        <dsp:cNvSpPr/>
      </dsp:nvSpPr>
      <dsp:spPr>
        <a:xfrm>
          <a:off x="185510" y="306317"/>
          <a:ext cx="1674790" cy="17248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B18293-28E1-4592-9764-B9130B78DE87}">
      <dsp:nvSpPr>
        <dsp:cNvPr id="0" name=""/>
        <dsp:cNvSpPr/>
      </dsp:nvSpPr>
      <dsp:spPr>
        <a:xfrm>
          <a:off x="2060648" y="21831"/>
          <a:ext cx="1999382" cy="37759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u="sng" kern="1200" dirty="0" smtClean="0"/>
            <a:t>Agricolture</a:t>
          </a:r>
          <a:endParaRPr lang="it-IT" sz="2600" u="sng" kern="1200" dirty="0"/>
        </a:p>
      </dsp:txBody>
      <dsp:txXfrm>
        <a:off x="2060648" y="1532218"/>
        <a:ext cx="1999382" cy="1510387"/>
      </dsp:txXfrm>
    </dsp:sp>
    <dsp:sp modelId="{484C2E42-F07E-40F7-A70F-CC3DF96E4A79}">
      <dsp:nvSpPr>
        <dsp:cNvPr id="0" name=""/>
        <dsp:cNvSpPr/>
      </dsp:nvSpPr>
      <dsp:spPr>
        <a:xfrm>
          <a:off x="2190579" y="215376"/>
          <a:ext cx="1739521" cy="1797839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D4315-199B-411C-8C57-5EC24F881470}">
      <dsp:nvSpPr>
        <dsp:cNvPr id="0" name=""/>
        <dsp:cNvSpPr/>
      </dsp:nvSpPr>
      <dsp:spPr>
        <a:xfrm>
          <a:off x="4121297" y="0"/>
          <a:ext cx="1999382" cy="37759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u="sng" kern="1200" dirty="0" smtClean="0"/>
            <a:t>Smart city</a:t>
          </a:r>
          <a:endParaRPr lang="it-IT" sz="2600" u="sng" kern="1200" dirty="0"/>
        </a:p>
      </dsp:txBody>
      <dsp:txXfrm>
        <a:off x="4121297" y="1510387"/>
        <a:ext cx="1999382" cy="1510387"/>
      </dsp:txXfrm>
    </dsp:sp>
    <dsp:sp modelId="{CE45E31B-A6D3-464F-9ED5-67157181E7F2}">
      <dsp:nvSpPr>
        <dsp:cNvPr id="0" name=""/>
        <dsp:cNvSpPr/>
      </dsp:nvSpPr>
      <dsp:spPr>
        <a:xfrm>
          <a:off x="4337596" y="318750"/>
          <a:ext cx="1552596" cy="168121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9DE9F2-73EF-465B-98C4-816B58349233}">
      <dsp:nvSpPr>
        <dsp:cNvPr id="0" name=""/>
        <dsp:cNvSpPr/>
      </dsp:nvSpPr>
      <dsp:spPr>
        <a:xfrm>
          <a:off x="244827" y="3020774"/>
          <a:ext cx="5631025" cy="566395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DEB36-F7ED-4B19-AC55-F036B9E0ADA5}">
      <dsp:nvSpPr>
        <dsp:cNvPr id="0" name=""/>
        <dsp:cNvSpPr/>
      </dsp:nvSpPr>
      <dsp:spPr>
        <a:xfrm flipH="1" flipV="1">
          <a:off x="2875227" y="4601520"/>
          <a:ext cx="168490" cy="5941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  <a:sp3d extrusionH="28000" prstMaterial="matte"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 dirty="0"/>
        </a:p>
      </dsp:txBody>
      <dsp:txXfrm rot="10800000">
        <a:off x="2894219" y="4608217"/>
        <a:ext cx="130506" cy="46018"/>
      </dsp:txXfrm>
    </dsp:sp>
    <dsp:sp modelId="{27ADE3E2-0CAC-46EC-96FF-979F68D90667}">
      <dsp:nvSpPr>
        <dsp:cNvPr id="0" name=""/>
        <dsp:cNvSpPr/>
      </dsp:nvSpPr>
      <dsp:spPr>
        <a:xfrm>
          <a:off x="1904411" y="4518925"/>
          <a:ext cx="260596" cy="22460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F377E3-B1BF-4A5E-BF03-E4B7AC45D42A}">
      <dsp:nvSpPr>
        <dsp:cNvPr id="0" name=""/>
        <dsp:cNvSpPr/>
      </dsp:nvSpPr>
      <dsp:spPr>
        <a:xfrm>
          <a:off x="249269" y="2363169"/>
          <a:ext cx="2335653" cy="236802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2542E5-BECC-4E80-9F0E-19B4338CB579}">
      <dsp:nvSpPr>
        <dsp:cNvPr id="0" name=""/>
        <dsp:cNvSpPr/>
      </dsp:nvSpPr>
      <dsp:spPr>
        <a:xfrm>
          <a:off x="1459258" y="4306492"/>
          <a:ext cx="260596" cy="22460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1B4FF9-F998-4200-BA51-A86EE398B839}">
      <dsp:nvSpPr>
        <dsp:cNvPr id="0" name=""/>
        <dsp:cNvSpPr/>
      </dsp:nvSpPr>
      <dsp:spPr>
        <a:xfrm flipV="1">
          <a:off x="4777818" y="3538251"/>
          <a:ext cx="155825" cy="788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  <a:sp3d extrusionH="28000" prstMaterial="matte"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 dirty="0"/>
        </a:p>
      </dsp:txBody>
      <dsp:txXfrm rot="10800000">
        <a:off x="4797374" y="3548147"/>
        <a:ext cx="116713" cy="59059"/>
      </dsp:txXfrm>
    </dsp:sp>
    <dsp:sp modelId="{245B28F3-7E88-4D56-898C-8CC37CF31EAB}">
      <dsp:nvSpPr>
        <dsp:cNvPr id="0" name=""/>
        <dsp:cNvSpPr/>
      </dsp:nvSpPr>
      <dsp:spPr>
        <a:xfrm flipH="1" flipV="1">
          <a:off x="5368370" y="4365671"/>
          <a:ext cx="52755" cy="5655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1A556E-EBEC-492C-854A-3E6D9A63D145}">
      <dsp:nvSpPr>
        <dsp:cNvPr id="0" name=""/>
        <dsp:cNvSpPr/>
      </dsp:nvSpPr>
      <dsp:spPr>
        <a:xfrm>
          <a:off x="2077255" y="3526439"/>
          <a:ext cx="2559676" cy="22449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C09EC0-C7D3-4999-8C38-81813A63979D}">
      <dsp:nvSpPr>
        <dsp:cNvPr id="0" name=""/>
        <dsp:cNvSpPr/>
      </dsp:nvSpPr>
      <dsp:spPr>
        <a:xfrm flipH="1" flipV="1">
          <a:off x="5800850" y="4590954"/>
          <a:ext cx="52755" cy="8054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6DCFA1-2172-4889-83C9-6C5102D7B15A}">
      <dsp:nvSpPr>
        <dsp:cNvPr id="0" name=""/>
        <dsp:cNvSpPr/>
      </dsp:nvSpPr>
      <dsp:spPr>
        <a:xfrm flipH="1">
          <a:off x="2856587" y="2494332"/>
          <a:ext cx="205772" cy="687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6350" rIns="0" bIns="6350" numCol="1" spcCol="1270" anchor="ctr" anchorCtr="0">
          <a:noAutofit/>
          <a:sp3d extrusionH="28000" prstMaterial="matte"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 dirty="0"/>
        </a:p>
      </dsp:txBody>
      <dsp:txXfrm>
        <a:off x="2879461" y="2501971"/>
        <a:ext cx="160024" cy="53441"/>
      </dsp:txXfrm>
    </dsp:sp>
    <dsp:sp modelId="{ACBB8D7F-9FEC-492C-9C9C-7DDEA8B3D3ED}">
      <dsp:nvSpPr>
        <dsp:cNvPr id="0" name=""/>
        <dsp:cNvSpPr/>
      </dsp:nvSpPr>
      <dsp:spPr>
        <a:xfrm>
          <a:off x="3355517" y="1610766"/>
          <a:ext cx="260596" cy="22460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91EE53-5882-46C6-8D99-877082B4B2F9}">
      <dsp:nvSpPr>
        <dsp:cNvPr id="0" name=""/>
        <dsp:cNvSpPr/>
      </dsp:nvSpPr>
      <dsp:spPr>
        <a:xfrm>
          <a:off x="1980218" y="1300259"/>
          <a:ext cx="2410327" cy="222651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48BDC2-8541-448B-8075-515F3B32B992}">
      <dsp:nvSpPr>
        <dsp:cNvPr id="0" name=""/>
        <dsp:cNvSpPr/>
      </dsp:nvSpPr>
      <dsp:spPr>
        <a:xfrm>
          <a:off x="3808591" y="1363349"/>
          <a:ext cx="260596" cy="22460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DC8C5-5CFC-49B1-B68D-B9D7E2F61CB5}">
      <dsp:nvSpPr>
        <dsp:cNvPr id="0" name=""/>
        <dsp:cNvSpPr/>
      </dsp:nvSpPr>
      <dsp:spPr>
        <a:xfrm>
          <a:off x="457199" y="0"/>
          <a:ext cx="5181600" cy="167196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DB63F8-03D3-4B28-81E7-C18D7D4F13C3}">
      <dsp:nvSpPr>
        <dsp:cNvPr id="0" name=""/>
        <dsp:cNvSpPr/>
      </dsp:nvSpPr>
      <dsp:spPr>
        <a:xfrm>
          <a:off x="1785" y="501588"/>
          <a:ext cx="1075134" cy="668784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900" kern="1200" dirty="0"/>
        </a:p>
      </dsp:txBody>
      <dsp:txXfrm>
        <a:off x="34432" y="534235"/>
        <a:ext cx="1009840" cy="603490"/>
      </dsp:txXfrm>
    </dsp:sp>
    <dsp:sp modelId="{03D5FBFD-38D3-41D5-B066-5171536BB0D0}">
      <dsp:nvSpPr>
        <dsp:cNvPr id="0" name=""/>
        <dsp:cNvSpPr/>
      </dsp:nvSpPr>
      <dsp:spPr>
        <a:xfrm>
          <a:off x="1256109" y="501588"/>
          <a:ext cx="1075134" cy="668784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900" kern="1200" dirty="0" smtClean="0"/>
            <a:t>.</a:t>
          </a:r>
          <a:endParaRPr lang="it-IT" sz="2900" kern="1200" dirty="0"/>
        </a:p>
      </dsp:txBody>
      <dsp:txXfrm>
        <a:off x="1288756" y="534235"/>
        <a:ext cx="1009840" cy="603490"/>
      </dsp:txXfrm>
    </dsp:sp>
    <dsp:sp modelId="{34203546-FB06-4ABC-983E-648B84FA41C2}">
      <dsp:nvSpPr>
        <dsp:cNvPr id="0" name=""/>
        <dsp:cNvSpPr/>
      </dsp:nvSpPr>
      <dsp:spPr>
        <a:xfrm>
          <a:off x="2510432" y="501588"/>
          <a:ext cx="1075134" cy="668784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900" kern="1200" dirty="0" smtClean="0"/>
            <a:t>.</a:t>
          </a:r>
          <a:endParaRPr lang="it-IT" sz="2900" kern="1200" dirty="0"/>
        </a:p>
      </dsp:txBody>
      <dsp:txXfrm>
        <a:off x="2543079" y="534235"/>
        <a:ext cx="1009840" cy="603490"/>
      </dsp:txXfrm>
    </dsp:sp>
    <dsp:sp modelId="{47277B8B-7AF1-49B1-BD17-5F759B756029}">
      <dsp:nvSpPr>
        <dsp:cNvPr id="0" name=""/>
        <dsp:cNvSpPr/>
      </dsp:nvSpPr>
      <dsp:spPr>
        <a:xfrm>
          <a:off x="3764756" y="501588"/>
          <a:ext cx="1075134" cy="668784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900" kern="1200" dirty="0" smtClean="0"/>
            <a:t>.</a:t>
          </a:r>
          <a:endParaRPr lang="it-IT" sz="2900" kern="1200" dirty="0"/>
        </a:p>
      </dsp:txBody>
      <dsp:txXfrm>
        <a:off x="3797403" y="534235"/>
        <a:ext cx="1009840" cy="603490"/>
      </dsp:txXfrm>
    </dsp:sp>
    <dsp:sp modelId="{E5C92EAC-E06A-41EC-8063-DF8D34FB373F}">
      <dsp:nvSpPr>
        <dsp:cNvPr id="0" name=""/>
        <dsp:cNvSpPr/>
      </dsp:nvSpPr>
      <dsp:spPr>
        <a:xfrm>
          <a:off x="5019079" y="501588"/>
          <a:ext cx="1075134" cy="668784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900" kern="1200" dirty="0" smtClean="0"/>
            <a:t>.</a:t>
          </a:r>
          <a:endParaRPr lang="it-IT" sz="2900" kern="1200" dirty="0"/>
        </a:p>
      </dsp:txBody>
      <dsp:txXfrm>
        <a:off x="5051726" y="534235"/>
        <a:ext cx="1009840" cy="6034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804EC-F3EE-4E11-9658-262F7A980082}">
      <dsp:nvSpPr>
        <dsp:cNvPr id="0" name=""/>
        <dsp:cNvSpPr/>
      </dsp:nvSpPr>
      <dsp:spPr>
        <a:xfrm>
          <a:off x="1200" y="1022774"/>
          <a:ext cx="1904199" cy="1311993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69245D-649F-4531-A711-2EF76794AC96}">
      <dsp:nvSpPr>
        <dsp:cNvPr id="0" name=""/>
        <dsp:cNvSpPr/>
      </dsp:nvSpPr>
      <dsp:spPr>
        <a:xfrm>
          <a:off x="1200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0" numCol="1" spcCol="1270" anchor="t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3400" kern="1200" dirty="0"/>
        </a:p>
      </dsp:txBody>
      <dsp:txXfrm>
        <a:off x="1200" y="2334767"/>
        <a:ext cx="1904199" cy="706458"/>
      </dsp:txXfrm>
    </dsp:sp>
    <dsp:sp modelId="{92880E02-A0EA-402C-B421-0A51B6CF9ADE}">
      <dsp:nvSpPr>
        <dsp:cNvPr id="0" name=""/>
        <dsp:cNvSpPr/>
      </dsp:nvSpPr>
      <dsp:spPr>
        <a:xfrm>
          <a:off x="2095900" y="1022774"/>
          <a:ext cx="1904199" cy="1311993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06F63F-AAA4-4F6E-B9E3-1714929A561C}">
      <dsp:nvSpPr>
        <dsp:cNvPr id="0" name=""/>
        <dsp:cNvSpPr/>
      </dsp:nvSpPr>
      <dsp:spPr>
        <a:xfrm>
          <a:off x="2095900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0" numCol="1" spcCol="1270" anchor="t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3400" kern="1200" dirty="0"/>
        </a:p>
      </dsp:txBody>
      <dsp:txXfrm>
        <a:off x="2095900" y="2334767"/>
        <a:ext cx="1904199" cy="706458"/>
      </dsp:txXfrm>
    </dsp:sp>
    <dsp:sp modelId="{42078314-6D8C-4D94-9E8A-FEB0509B2221}">
      <dsp:nvSpPr>
        <dsp:cNvPr id="0" name=""/>
        <dsp:cNvSpPr/>
      </dsp:nvSpPr>
      <dsp:spPr>
        <a:xfrm>
          <a:off x="4190599" y="1022774"/>
          <a:ext cx="1904199" cy="1311993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5A30B7-B27B-467F-8F11-4C0244AEE5D5}">
      <dsp:nvSpPr>
        <dsp:cNvPr id="0" name=""/>
        <dsp:cNvSpPr/>
      </dsp:nvSpPr>
      <dsp:spPr>
        <a:xfrm>
          <a:off x="4190599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0" numCol="1" spcCol="1270" anchor="t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3400" kern="1200"/>
        </a:p>
      </dsp:txBody>
      <dsp:txXfrm>
        <a:off x="4190599" y="2334767"/>
        <a:ext cx="1904199" cy="7064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C8767-337F-4372-92D5-9812F3EAE126}">
      <dsp:nvSpPr>
        <dsp:cNvPr id="0" name=""/>
        <dsp:cNvSpPr/>
      </dsp:nvSpPr>
      <dsp:spPr>
        <a:xfrm>
          <a:off x="0" y="685369"/>
          <a:ext cx="3970784" cy="456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smtClean="0">
              <a:solidFill>
                <a:srgbClr val="422C16"/>
              </a:solidFill>
            </a:rPr>
            <a:t>Peso e dimensioni</a:t>
          </a:r>
          <a:r>
            <a:rPr lang="en-US" sz="1200" kern="1200" smtClean="0">
              <a:solidFill>
                <a:srgbClr val="422C16"/>
              </a:solidFill>
            </a:rPr>
            <a:t>168 x 124 x 30 mm (WxDxH)</a:t>
          </a:r>
          <a:r>
            <a:rPr lang="it-IT" sz="1200" kern="1200" smtClean="0">
              <a:solidFill>
                <a:srgbClr val="422C16"/>
              </a:solidFill>
            </a:rPr>
            <a:t>285 g</a:t>
          </a:r>
          <a:endParaRPr lang="it-IT" sz="1200" kern="1200" dirty="0">
            <a:solidFill>
              <a:srgbClr val="422C16"/>
            </a:solidFill>
          </a:endParaRPr>
        </a:p>
      </dsp:txBody>
      <dsp:txXfrm>
        <a:off x="22275" y="707644"/>
        <a:ext cx="3926234" cy="411750"/>
      </dsp:txXfrm>
    </dsp:sp>
    <dsp:sp modelId="{5604ADFF-5F26-4132-925D-579124582259}">
      <dsp:nvSpPr>
        <dsp:cNvPr id="0" name=""/>
        <dsp:cNvSpPr/>
      </dsp:nvSpPr>
      <dsp:spPr>
        <a:xfrm>
          <a:off x="0" y="1176229"/>
          <a:ext cx="3970784" cy="456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dirty="0" smtClean="0">
              <a:solidFill>
                <a:srgbClr val="422C16"/>
              </a:solidFill>
            </a:rPr>
            <a:t>Network </a:t>
          </a:r>
          <a:r>
            <a:rPr lang="it-IT" sz="1200" kern="1200" dirty="0" err="1" smtClean="0">
              <a:solidFill>
                <a:srgbClr val="422C16"/>
              </a:solidFill>
            </a:rPr>
            <a:t>StandardIEEE</a:t>
          </a:r>
          <a:r>
            <a:rPr lang="it-IT" sz="1200" kern="1200" dirty="0" smtClean="0">
              <a:solidFill>
                <a:srgbClr val="422C16"/>
              </a:solidFill>
            </a:rPr>
            <a:t> 802.11b,g,n IEEE 802.3u, IPv4</a:t>
          </a:r>
          <a:br>
            <a:rPr lang="it-IT" sz="1200" kern="1200" dirty="0" smtClean="0">
              <a:solidFill>
                <a:srgbClr val="422C16"/>
              </a:solidFill>
            </a:rPr>
          </a:br>
          <a:endParaRPr lang="it-IT" sz="1200" kern="1200" dirty="0">
            <a:solidFill>
              <a:srgbClr val="422C16"/>
            </a:solidFill>
          </a:endParaRPr>
        </a:p>
      </dsp:txBody>
      <dsp:txXfrm>
        <a:off x="22275" y="1198504"/>
        <a:ext cx="3926234" cy="411750"/>
      </dsp:txXfrm>
    </dsp:sp>
    <dsp:sp modelId="{E74B3867-90ED-4322-BA9A-4EA7C9B4FCE6}">
      <dsp:nvSpPr>
        <dsp:cNvPr id="0" name=""/>
        <dsp:cNvSpPr/>
      </dsp:nvSpPr>
      <dsp:spPr>
        <a:xfrm>
          <a:off x="0" y="1667089"/>
          <a:ext cx="3970784" cy="456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smtClean="0">
              <a:solidFill>
                <a:srgbClr val="422C16"/>
              </a:solidFill>
            </a:rPr>
            <a:t>Antenna  fissa 2 dBi  x 1</a:t>
          </a:r>
          <a:endParaRPr lang="it-IT" sz="1200" kern="1200" dirty="0">
            <a:solidFill>
              <a:srgbClr val="422C16"/>
            </a:solidFill>
          </a:endParaRPr>
        </a:p>
      </dsp:txBody>
      <dsp:txXfrm>
        <a:off x="22275" y="1689364"/>
        <a:ext cx="3926234" cy="411750"/>
      </dsp:txXfrm>
    </dsp:sp>
    <dsp:sp modelId="{AADC8E64-A775-40E2-A921-91D45F5601E2}">
      <dsp:nvSpPr>
        <dsp:cNvPr id="0" name=""/>
        <dsp:cNvSpPr/>
      </dsp:nvSpPr>
      <dsp:spPr>
        <a:xfrm>
          <a:off x="0" y="2157949"/>
          <a:ext cx="3970784" cy="456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smtClean="0">
              <a:solidFill>
                <a:srgbClr val="422C16"/>
              </a:solidFill>
            </a:rPr>
            <a:t>Porte 1 x RJ11 per ADSL</a:t>
          </a:r>
          <a:br>
            <a:rPr lang="it-IT" sz="1200" kern="1200" smtClean="0">
              <a:solidFill>
                <a:srgbClr val="422C16"/>
              </a:solidFill>
            </a:rPr>
          </a:br>
          <a:r>
            <a:rPr lang="it-IT" sz="1200" kern="1200" smtClean="0">
              <a:solidFill>
                <a:srgbClr val="422C16"/>
              </a:solidFill>
            </a:rPr>
            <a:t>4 x RJ45 10/100 BaseT for LAN</a:t>
          </a:r>
          <a:endParaRPr lang="it-IT" sz="1200" kern="1200" dirty="0">
            <a:solidFill>
              <a:srgbClr val="422C16"/>
            </a:solidFill>
          </a:endParaRPr>
        </a:p>
      </dsp:txBody>
      <dsp:txXfrm>
        <a:off x="22275" y="2180224"/>
        <a:ext cx="3926234" cy="411750"/>
      </dsp:txXfrm>
    </dsp:sp>
    <dsp:sp modelId="{6B105231-3183-4BE9-B51A-BAC12BE80F46}">
      <dsp:nvSpPr>
        <dsp:cNvPr id="0" name=""/>
        <dsp:cNvSpPr/>
      </dsp:nvSpPr>
      <dsp:spPr>
        <a:xfrm>
          <a:off x="0" y="2648809"/>
          <a:ext cx="3970784" cy="456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dirty="0" smtClean="0">
              <a:solidFill>
                <a:srgbClr val="422C16"/>
              </a:solidFill>
            </a:rPr>
            <a:t>Operating </a:t>
          </a:r>
          <a:r>
            <a:rPr lang="it-IT" sz="1200" kern="1200" dirty="0" err="1" smtClean="0">
              <a:solidFill>
                <a:srgbClr val="422C16"/>
              </a:solidFill>
            </a:rPr>
            <a:t>Frequency</a:t>
          </a:r>
          <a:r>
            <a:rPr lang="it-IT" sz="1200" kern="1200" dirty="0" smtClean="0">
              <a:solidFill>
                <a:srgbClr val="422C16"/>
              </a:solidFill>
            </a:rPr>
            <a:t> 2.4GHz</a:t>
          </a:r>
          <a:endParaRPr lang="it-IT" sz="1200" kern="1200" dirty="0">
            <a:solidFill>
              <a:srgbClr val="422C16"/>
            </a:solidFill>
          </a:endParaRPr>
        </a:p>
      </dsp:txBody>
      <dsp:txXfrm>
        <a:off x="22275" y="2671084"/>
        <a:ext cx="3926234" cy="411750"/>
      </dsp:txXfrm>
    </dsp:sp>
    <dsp:sp modelId="{65DA3EC7-1517-4624-A3EE-33EE991D23AC}">
      <dsp:nvSpPr>
        <dsp:cNvPr id="0" name=""/>
        <dsp:cNvSpPr/>
      </dsp:nvSpPr>
      <dsp:spPr>
        <a:xfrm>
          <a:off x="0" y="3139669"/>
          <a:ext cx="3970784" cy="456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dirty="0" err="1" smtClean="0">
              <a:solidFill>
                <a:srgbClr val="422C16"/>
              </a:solidFill>
            </a:rPr>
            <a:t>Operation</a:t>
          </a:r>
          <a:r>
            <a:rPr lang="it-IT" sz="1200" kern="1200" dirty="0" smtClean="0">
              <a:solidFill>
                <a:srgbClr val="422C16"/>
              </a:solidFill>
            </a:rPr>
            <a:t> </a:t>
          </a:r>
          <a:r>
            <a:rPr lang="it-IT" sz="1200" kern="1200" dirty="0" err="1" smtClean="0">
              <a:solidFill>
                <a:srgbClr val="422C16"/>
              </a:solidFill>
            </a:rPr>
            <a:t>Channels</a:t>
          </a:r>
          <a:r>
            <a:rPr lang="it-IT" sz="1200" kern="1200" dirty="0" smtClean="0">
              <a:solidFill>
                <a:srgbClr val="422C16"/>
              </a:solidFill>
            </a:rPr>
            <a:t>: 13</a:t>
          </a:r>
          <a:endParaRPr lang="it-IT" sz="1200" kern="1200" dirty="0">
            <a:solidFill>
              <a:srgbClr val="422C16"/>
            </a:solidFill>
          </a:endParaRPr>
        </a:p>
      </dsp:txBody>
      <dsp:txXfrm>
        <a:off x="22275" y="3161944"/>
        <a:ext cx="3926234" cy="4117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390AB-6C5B-4E45-A779-AC9F595A48DC}">
      <dsp:nvSpPr>
        <dsp:cNvPr id="0" name=""/>
        <dsp:cNvSpPr/>
      </dsp:nvSpPr>
      <dsp:spPr>
        <a:xfrm>
          <a:off x="0" y="58507"/>
          <a:ext cx="4057930" cy="7432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 smtClean="0">
              <a:solidFill>
                <a:srgbClr val="422C16"/>
              </a:solidFill>
            </a:rPr>
            <a:t>PassKey</a:t>
          </a:r>
          <a:r>
            <a:rPr lang="it-IT" sz="1400" kern="1200" dirty="0" smtClean="0">
              <a:solidFill>
                <a:srgbClr val="422C16"/>
              </a:solidFill>
            </a:rPr>
            <a:t> 64-bit WEP, 128-bit WEP, WPA2-PSK, WPA-PSK, </a:t>
          </a:r>
          <a:endParaRPr lang="it-IT" sz="1400" kern="1200" dirty="0">
            <a:solidFill>
              <a:srgbClr val="422C16"/>
            </a:solidFill>
          </a:endParaRPr>
        </a:p>
      </dsp:txBody>
      <dsp:txXfrm>
        <a:off x="36282" y="94789"/>
        <a:ext cx="3985366" cy="670678"/>
      </dsp:txXfrm>
    </dsp:sp>
    <dsp:sp modelId="{7118EF9C-150A-4B97-9D0E-154FD898BF44}">
      <dsp:nvSpPr>
        <dsp:cNvPr id="0" name=""/>
        <dsp:cNvSpPr/>
      </dsp:nvSpPr>
      <dsp:spPr>
        <a:xfrm>
          <a:off x="0" y="852514"/>
          <a:ext cx="4057930" cy="7432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smtClean="0">
              <a:solidFill>
                <a:srgbClr val="422C16"/>
              </a:solidFill>
            </a:rPr>
            <a:t>Firewall &amp; Access: ControlIP/Port filtering</a:t>
          </a:r>
          <a:br>
            <a:rPr lang="it-IT" sz="1400" kern="1200" smtClean="0">
              <a:solidFill>
                <a:srgbClr val="422C16"/>
              </a:solidFill>
            </a:rPr>
          </a:br>
          <a:r>
            <a:rPr lang="it-IT" sz="1400" kern="1200" smtClean="0">
              <a:solidFill>
                <a:srgbClr val="422C16"/>
              </a:solidFill>
            </a:rPr>
            <a:t>MAC filtering</a:t>
          </a:r>
          <a:br>
            <a:rPr lang="it-IT" sz="1400" kern="1200" smtClean="0">
              <a:solidFill>
                <a:srgbClr val="422C16"/>
              </a:solidFill>
            </a:rPr>
          </a:br>
          <a:r>
            <a:rPr lang="it-IT" sz="1400" kern="1200" smtClean="0">
              <a:solidFill>
                <a:srgbClr val="422C16"/>
              </a:solidFill>
            </a:rPr>
            <a:t>NAT Exclude IP</a:t>
          </a:r>
          <a:endParaRPr lang="it-IT" sz="1400" kern="1200" dirty="0">
            <a:solidFill>
              <a:srgbClr val="422C16"/>
            </a:solidFill>
          </a:endParaRPr>
        </a:p>
      </dsp:txBody>
      <dsp:txXfrm>
        <a:off x="36282" y="888796"/>
        <a:ext cx="3985366" cy="670678"/>
      </dsp:txXfrm>
    </dsp:sp>
    <dsp:sp modelId="{D0992891-2A2F-462D-B064-8D03277C5F48}">
      <dsp:nvSpPr>
        <dsp:cNvPr id="0" name=""/>
        <dsp:cNvSpPr/>
      </dsp:nvSpPr>
      <dsp:spPr>
        <a:xfrm>
          <a:off x="0" y="1636077"/>
          <a:ext cx="4057930" cy="7432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smtClean="0">
              <a:solidFill>
                <a:srgbClr val="422C16"/>
              </a:solidFill>
            </a:rPr>
            <a:t>Management Web-</a:t>
          </a:r>
          <a:r>
            <a:rPr lang="it-IT" sz="1400" kern="1200" dirty="0" err="1" smtClean="0">
              <a:solidFill>
                <a:srgbClr val="422C16"/>
              </a:solidFill>
            </a:rPr>
            <a:t>based</a:t>
          </a:r>
          <a:r>
            <a:rPr lang="it-IT" sz="1400" kern="1200" dirty="0" smtClean="0">
              <a:solidFill>
                <a:srgbClr val="422C16"/>
              </a:solidFill>
            </a:rPr>
            <a:t> GUI </a:t>
          </a:r>
          <a:r>
            <a:rPr lang="it-IT" sz="1400" kern="1200" dirty="0" err="1" smtClean="0">
              <a:solidFill>
                <a:srgbClr val="422C16"/>
              </a:solidFill>
            </a:rPr>
            <a:t>configuration</a:t>
          </a:r>
          <a:endParaRPr lang="it-IT" sz="1400" kern="1200" dirty="0">
            <a:solidFill>
              <a:srgbClr val="422C16"/>
            </a:solidFill>
          </a:endParaRPr>
        </a:p>
      </dsp:txBody>
      <dsp:txXfrm>
        <a:off x="36282" y="1672359"/>
        <a:ext cx="3985366" cy="6706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48AE9-A7A3-4BFC-B411-65A4881F74A9}">
      <dsp:nvSpPr>
        <dsp:cNvPr id="0" name=""/>
        <dsp:cNvSpPr/>
      </dsp:nvSpPr>
      <dsp:spPr>
        <a:xfrm>
          <a:off x="1225" y="1712882"/>
          <a:ext cx="1333911" cy="1100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200" kern="1200" dirty="0" smtClean="0"/>
            <a:t>Client </a:t>
          </a:r>
          <a:endParaRPr lang="it-IT" sz="2200" kern="1200" dirty="0"/>
        </a:p>
      </dsp:txBody>
      <dsp:txXfrm>
        <a:off x="26544" y="1738201"/>
        <a:ext cx="1283273" cy="813803"/>
      </dsp:txXfrm>
    </dsp:sp>
    <dsp:sp modelId="{6C7881D2-AE33-40FB-992F-959F219F5534}">
      <dsp:nvSpPr>
        <dsp:cNvPr id="0" name=""/>
        <dsp:cNvSpPr/>
      </dsp:nvSpPr>
      <dsp:spPr>
        <a:xfrm>
          <a:off x="755939" y="1993201"/>
          <a:ext cx="1444042" cy="1444042"/>
        </a:xfrm>
        <a:prstGeom prst="leftCircularArrow">
          <a:avLst>
            <a:gd name="adj1" fmla="val 2969"/>
            <a:gd name="adj2" fmla="val 363730"/>
            <a:gd name="adj3" fmla="val 2139241"/>
            <a:gd name="adj4" fmla="val 9024489"/>
            <a:gd name="adj5" fmla="val 346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0B5CD4-C858-48BB-9D38-C23C5590D03B}">
      <dsp:nvSpPr>
        <dsp:cNvPr id="0" name=""/>
        <dsp:cNvSpPr/>
      </dsp:nvSpPr>
      <dsp:spPr>
        <a:xfrm>
          <a:off x="297649" y="2577323"/>
          <a:ext cx="1185699" cy="471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smtClean="0"/>
            <a:t>contatta</a:t>
          </a:r>
          <a:endParaRPr lang="it-IT" sz="1500" kern="1200" dirty="0"/>
        </a:p>
      </dsp:txBody>
      <dsp:txXfrm>
        <a:off x="311459" y="2591133"/>
        <a:ext cx="1158079" cy="443893"/>
      </dsp:txXfrm>
    </dsp:sp>
    <dsp:sp modelId="{0C63EDDD-D07D-46F8-8F8E-F9EAFBF797DB}">
      <dsp:nvSpPr>
        <dsp:cNvPr id="0" name=""/>
        <dsp:cNvSpPr/>
      </dsp:nvSpPr>
      <dsp:spPr>
        <a:xfrm>
          <a:off x="1687481" y="1712882"/>
          <a:ext cx="1333911" cy="1100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200" kern="1200" dirty="0" smtClean="0"/>
            <a:t>Arduino</a:t>
          </a:r>
          <a:endParaRPr lang="it-IT" sz="2200" kern="1200" dirty="0"/>
        </a:p>
      </dsp:txBody>
      <dsp:txXfrm>
        <a:off x="1712800" y="1973958"/>
        <a:ext cx="1283273" cy="813803"/>
      </dsp:txXfrm>
    </dsp:sp>
    <dsp:sp modelId="{E7D98287-8B0B-4BE6-811C-BBC5CC9DEC7B}">
      <dsp:nvSpPr>
        <dsp:cNvPr id="0" name=""/>
        <dsp:cNvSpPr/>
      </dsp:nvSpPr>
      <dsp:spPr>
        <a:xfrm>
          <a:off x="2431080" y="1045580"/>
          <a:ext cx="1614486" cy="1614486"/>
        </a:xfrm>
        <a:prstGeom prst="circularArrow">
          <a:avLst>
            <a:gd name="adj1" fmla="val 2655"/>
            <a:gd name="adj2" fmla="val 322955"/>
            <a:gd name="adj3" fmla="val 19501534"/>
            <a:gd name="adj4" fmla="val 12575511"/>
            <a:gd name="adj5" fmla="val 3098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2819C1-0BC7-4A1E-B940-0735D9BCD141}">
      <dsp:nvSpPr>
        <dsp:cNvPr id="0" name=""/>
        <dsp:cNvSpPr/>
      </dsp:nvSpPr>
      <dsp:spPr>
        <a:xfrm>
          <a:off x="1983906" y="1477125"/>
          <a:ext cx="1185699" cy="471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smtClean="0"/>
            <a:t>Risponde a</a:t>
          </a:r>
          <a:endParaRPr lang="it-IT" sz="1500" kern="1200" dirty="0"/>
        </a:p>
      </dsp:txBody>
      <dsp:txXfrm>
        <a:off x="1997716" y="1490935"/>
        <a:ext cx="1158079" cy="443893"/>
      </dsp:txXfrm>
    </dsp:sp>
    <dsp:sp modelId="{863BF739-4692-43BB-A0FE-37BDB22B677F}">
      <dsp:nvSpPr>
        <dsp:cNvPr id="0" name=""/>
        <dsp:cNvSpPr/>
      </dsp:nvSpPr>
      <dsp:spPr>
        <a:xfrm>
          <a:off x="3373738" y="1712882"/>
          <a:ext cx="1333911" cy="1100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200" kern="1200" dirty="0" smtClean="0"/>
            <a:t>Client</a:t>
          </a:r>
          <a:endParaRPr lang="it-IT" sz="2200" kern="1200" dirty="0"/>
        </a:p>
      </dsp:txBody>
      <dsp:txXfrm>
        <a:off x="3399057" y="1738201"/>
        <a:ext cx="1283273" cy="813803"/>
      </dsp:txXfrm>
    </dsp:sp>
    <dsp:sp modelId="{B197BA01-61A8-4448-9E93-53C04E153E33}">
      <dsp:nvSpPr>
        <dsp:cNvPr id="0" name=""/>
        <dsp:cNvSpPr/>
      </dsp:nvSpPr>
      <dsp:spPr>
        <a:xfrm>
          <a:off x="4128452" y="1993201"/>
          <a:ext cx="1444042" cy="1444042"/>
        </a:xfrm>
        <a:prstGeom prst="leftCircularArrow">
          <a:avLst>
            <a:gd name="adj1" fmla="val 2969"/>
            <a:gd name="adj2" fmla="val 363730"/>
            <a:gd name="adj3" fmla="val 2139241"/>
            <a:gd name="adj4" fmla="val 9024489"/>
            <a:gd name="adj5" fmla="val 346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F3CEBA-5B03-4E04-9701-63BBCD5BF31B}">
      <dsp:nvSpPr>
        <dsp:cNvPr id="0" name=""/>
        <dsp:cNvSpPr/>
      </dsp:nvSpPr>
      <dsp:spPr>
        <a:xfrm>
          <a:off x="3670162" y="2577323"/>
          <a:ext cx="1185699" cy="471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smtClean="0"/>
            <a:t>Reindirizzato su</a:t>
          </a:r>
          <a:endParaRPr lang="it-IT" sz="1500" kern="1200" dirty="0"/>
        </a:p>
      </dsp:txBody>
      <dsp:txXfrm>
        <a:off x="3683972" y="2591133"/>
        <a:ext cx="1158079" cy="443893"/>
      </dsp:txXfrm>
    </dsp:sp>
    <dsp:sp modelId="{291A602B-41A1-46B1-A157-938644511140}">
      <dsp:nvSpPr>
        <dsp:cNvPr id="0" name=""/>
        <dsp:cNvSpPr/>
      </dsp:nvSpPr>
      <dsp:spPr>
        <a:xfrm>
          <a:off x="5059994" y="1712882"/>
          <a:ext cx="1333911" cy="1100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200" kern="1200" dirty="0" smtClean="0"/>
            <a:t>Server</a:t>
          </a:r>
          <a:endParaRPr lang="it-IT" sz="2200" kern="1200" dirty="0"/>
        </a:p>
      </dsp:txBody>
      <dsp:txXfrm>
        <a:off x="5085313" y="1973958"/>
        <a:ext cx="1283273" cy="813803"/>
      </dsp:txXfrm>
    </dsp:sp>
    <dsp:sp modelId="{7B60D2E7-A2F6-4F82-AAF6-1D52E7FA8555}">
      <dsp:nvSpPr>
        <dsp:cNvPr id="0" name=""/>
        <dsp:cNvSpPr/>
      </dsp:nvSpPr>
      <dsp:spPr>
        <a:xfrm>
          <a:off x="5803593" y="1045580"/>
          <a:ext cx="1614486" cy="1614486"/>
        </a:xfrm>
        <a:prstGeom prst="circularArrow">
          <a:avLst>
            <a:gd name="adj1" fmla="val 2655"/>
            <a:gd name="adj2" fmla="val 322955"/>
            <a:gd name="adj3" fmla="val 19501534"/>
            <a:gd name="adj4" fmla="val 12575511"/>
            <a:gd name="adj5" fmla="val 3098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F7D6DB-859B-4AAE-8C8E-2B07F22914B0}">
      <dsp:nvSpPr>
        <dsp:cNvPr id="0" name=""/>
        <dsp:cNvSpPr/>
      </dsp:nvSpPr>
      <dsp:spPr>
        <a:xfrm>
          <a:off x="5356419" y="1477125"/>
          <a:ext cx="1185699" cy="471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500" kern="1200" dirty="0" smtClean="0"/>
            <a:t>Invia pagine stato a </a:t>
          </a:r>
          <a:endParaRPr lang="it-IT" sz="1500" kern="1200" dirty="0"/>
        </a:p>
      </dsp:txBody>
      <dsp:txXfrm>
        <a:off x="5370229" y="1490935"/>
        <a:ext cx="1158079" cy="443893"/>
      </dsp:txXfrm>
    </dsp:sp>
    <dsp:sp modelId="{0A125D1B-2C86-4463-8ECC-BCF3FFFD9C88}">
      <dsp:nvSpPr>
        <dsp:cNvPr id="0" name=""/>
        <dsp:cNvSpPr/>
      </dsp:nvSpPr>
      <dsp:spPr>
        <a:xfrm>
          <a:off x="6746251" y="1712882"/>
          <a:ext cx="1333911" cy="1100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200" kern="1200" dirty="0" smtClean="0"/>
            <a:t>client</a:t>
          </a:r>
          <a:endParaRPr lang="it-IT" sz="2200" kern="1200" dirty="0"/>
        </a:p>
      </dsp:txBody>
      <dsp:txXfrm>
        <a:off x="6771570" y="1738201"/>
        <a:ext cx="1283273" cy="813803"/>
      </dsp:txXfrm>
    </dsp:sp>
    <dsp:sp modelId="{6DB613DC-79FF-45EE-A46B-5307C2039EC5}">
      <dsp:nvSpPr>
        <dsp:cNvPr id="0" name=""/>
        <dsp:cNvSpPr/>
      </dsp:nvSpPr>
      <dsp:spPr>
        <a:xfrm>
          <a:off x="7042675" y="2577323"/>
          <a:ext cx="1185699" cy="471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500" kern="1200" dirty="0"/>
        </a:p>
      </dsp:txBody>
      <dsp:txXfrm>
        <a:off x="7056485" y="2591133"/>
        <a:ext cx="1158079" cy="443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E44D5-1BF9-4DB5-ABC8-E05D0B07EEB2}" type="datetimeFigureOut">
              <a:rPr lang="it-IT" smtClean="0"/>
              <a:t>07/07/2017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B7DE7-125B-4D4A-ABBF-3DEEB10CED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62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B7DE7-125B-4D4A-ABBF-3DEEB10CED6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67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7C0F8F-E980-488B-9217-70A7A28BBF3B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250466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C417CC-589B-40DA-9388-DB23AC426E2D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285364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E0CB16-D2D6-4D99-94BC-B2BB4FC26C60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177863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F4261D-17E3-4B18-BD53-D1EFB3D87E95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247518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8C13B1-F84A-4EBF-81B0-E9541D09D017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364688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C6E208-AED7-4F4C-AC51-F6E2C006F898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409984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4DA53F-AF7B-4C4B-9C3A-6B7921FE71F1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263888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1CD257-9E08-45F7-914A-698B89BD2638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105932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C9438-4124-4C05-B2F7-DFCB05630BF4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19517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92856-8466-4038-B71B-560D1E7967ED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381818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660C5-0D07-4DE4-977C-E65E15AD6476}" type="slidenum">
              <a:rPr lang="es-ES" altLang="it-IT"/>
              <a:pPr/>
              <a:t>‹N›</a:t>
            </a:fld>
            <a:endParaRPr lang="es-ES" altLang="it-IT"/>
          </a:p>
        </p:txBody>
      </p:sp>
    </p:spTree>
    <p:extLst>
      <p:ext uri="{BB962C8B-B14F-4D97-AF65-F5344CB8AC3E}">
        <p14:creationId xmlns:p14="http://schemas.microsoft.com/office/powerpoint/2010/main" val="42861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it-IT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it-IT" smtClean="0"/>
              <a:t>Haga clic para modificar el estilo de texto del patrón</a:t>
            </a:r>
          </a:p>
          <a:p>
            <a:pPr lvl="1"/>
            <a:r>
              <a:rPr lang="es-ES" altLang="it-IT" smtClean="0"/>
              <a:t>Segundo nivel</a:t>
            </a:r>
          </a:p>
          <a:p>
            <a:pPr lvl="2"/>
            <a:r>
              <a:rPr lang="es-ES" altLang="it-IT" smtClean="0"/>
              <a:t>Tercer nivel</a:t>
            </a:r>
          </a:p>
          <a:p>
            <a:pPr lvl="3"/>
            <a:r>
              <a:rPr lang="es-ES" altLang="it-IT" smtClean="0"/>
              <a:t>Cuarto nivel</a:t>
            </a:r>
          </a:p>
          <a:p>
            <a:pPr lvl="4"/>
            <a:r>
              <a:rPr lang="es-ES" altLang="it-IT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it-IT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it-IT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D476BA9-DEBD-473C-B94A-7D309A9320C4}" type="slidenum">
              <a:rPr lang="es-ES" altLang="it-IT"/>
              <a:pPr/>
              <a:t>‹N›</a:t>
            </a:fld>
            <a:endParaRPr lang="es-ES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2195736" y="1700808"/>
            <a:ext cx="4895850" cy="544512"/>
          </a:xfrm>
          <a:noFill/>
          <a:ln/>
        </p:spPr>
        <p:txBody>
          <a:bodyPr/>
          <a:lstStyle/>
          <a:p>
            <a:r>
              <a:rPr lang="es-UY" altLang="it-IT" sz="48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Semaforo IP</a:t>
            </a:r>
            <a:br>
              <a:rPr lang="es-UY" altLang="it-IT" sz="48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UY" altLang="it-IT" sz="48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controlled</a:t>
            </a:r>
            <a:endParaRPr lang="es-ES" altLang="it-IT" sz="4800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126612"/>
            <a:ext cx="2149996" cy="2388885"/>
          </a:xfrm>
          <a:prstGeom prst="rect">
            <a:avLst/>
          </a:prstGeom>
          <a:effectLst>
            <a:glow rad="63500">
              <a:schemeClr val="accent5">
                <a:lumMod val="75000"/>
                <a:alpha val="40000"/>
              </a:schemeClr>
            </a:glow>
          </a:effectLst>
        </p:spPr>
      </p:pic>
      <p:sp>
        <p:nvSpPr>
          <p:cNvPr id="3" name="CasellaDiTesto 2"/>
          <p:cNvSpPr txBox="1"/>
          <p:nvPr/>
        </p:nvSpPr>
        <p:spPr>
          <a:xfrm>
            <a:off x="848421" y="4090221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rgbClr val="FF9933"/>
                </a:solidFill>
              </a:rPr>
              <a:t>Al </a:t>
            </a:r>
            <a:r>
              <a:rPr lang="it-IT" sz="2400" dirty="0" err="1" smtClean="0">
                <a:solidFill>
                  <a:srgbClr val="FF9933"/>
                </a:solidFill>
              </a:rPr>
              <a:t>Khayat</a:t>
            </a:r>
            <a:r>
              <a:rPr lang="it-IT" sz="2400" dirty="0" smtClean="0">
                <a:solidFill>
                  <a:srgbClr val="FF9933"/>
                </a:solidFill>
              </a:rPr>
              <a:t> Ivan</a:t>
            </a:r>
            <a:endParaRPr lang="it-IT" sz="2400" dirty="0">
              <a:solidFill>
                <a:srgbClr val="FF9933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6235453" y="4090220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rgbClr val="FF9933"/>
                </a:solidFill>
              </a:rPr>
              <a:t>Anno </a:t>
            </a:r>
            <a:r>
              <a:rPr lang="it-IT" sz="2000" dirty="0" smtClean="0">
                <a:solidFill>
                  <a:srgbClr val="FF9933"/>
                </a:solidFill>
              </a:rPr>
              <a:t>2016/2017</a:t>
            </a:r>
            <a:endParaRPr lang="it-IT" sz="2000" dirty="0">
              <a:solidFill>
                <a:srgbClr val="FF993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8" y="908720"/>
            <a:ext cx="7953823" cy="5217443"/>
          </a:xfrm>
          <a:prstGeom prst="roundRect">
            <a:avLst>
              <a:gd name="adj" fmla="val 31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907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it-IT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/>
          <a:lstStyle/>
          <a:p>
            <a:r>
              <a:rPr lang="it-IT" sz="2800" dirty="0" smtClean="0">
                <a:solidFill>
                  <a:srgbClr val="FF9933"/>
                </a:solidFill>
              </a:rPr>
              <a:t>Pc portatile HP</a:t>
            </a:r>
          </a:p>
          <a:p>
            <a:r>
              <a:rPr lang="it-IT" sz="2800" dirty="0" smtClean="0">
                <a:solidFill>
                  <a:srgbClr val="FF9933"/>
                </a:solidFill>
              </a:rPr>
              <a:t>Risiedono le pagine HTML che mostrano lo stato del semaforo</a:t>
            </a:r>
          </a:p>
          <a:p>
            <a:r>
              <a:rPr lang="it-IT" sz="2800" dirty="0" smtClean="0">
                <a:solidFill>
                  <a:srgbClr val="FF9933"/>
                </a:solidFill>
              </a:rPr>
              <a:t>Application server</a:t>
            </a:r>
            <a:endParaRPr lang="it-IT" sz="2800" dirty="0">
              <a:solidFill>
                <a:srgbClr val="FF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27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Configurazione Apache HTTP server</a:t>
            </a:r>
            <a:endParaRPr lang="it-IT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234" b="46314"/>
          <a:stretch/>
        </p:blipFill>
        <p:spPr>
          <a:xfrm>
            <a:off x="4139951" y="2420888"/>
            <a:ext cx="4897325" cy="3600400"/>
          </a:xfrm>
        </p:spPr>
      </p:pic>
      <p:sp>
        <p:nvSpPr>
          <p:cNvPr id="5" name="CasellaDiTesto 4"/>
          <p:cNvSpPr txBox="1"/>
          <p:nvPr/>
        </p:nvSpPr>
        <p:spPr>
          <a:xfrm>
            <a:off x="107504" y="3645024"/>
            <a:ext cx="3650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rgbClr val="FF9933"/>
                </a:solidFill>
              </a:rPr>
              <a:t>Il Server è </a:t>
            </a:r>
            <a:r>
              <a:rPr lang="it-IT" sz="2000" dirty="0" err="1" smtClean="0">
                <a:solidFill>
                  <a:srgbClr val="FF9933"/>
                </a:solidFill>
              </a:rPr>
              <a:t>cosi’</a:t>
            </a:r>
            <a:r>
              <a:rPr lang="it-IT" sz="2000" dirty="0" smtClean="0">
                <a:solidFill>
                  <a:srgbClr val="FF9933"/>
                </a:solidFill>
              </a:rPr>
              <a:t> attivo</a:t>
            </a:r>
          </a:p>
          <a:p>
            <a:r>
              <a:rPr lang="it-IT" sz="2000" dirty="0">
                <a:solidFill>
                  <a:srgbClr val="FF9933"/>
                </a:solidFill>
              </a:rPr>
              <a:t>a</a:t>
            </a:r>
            <a:r>
              <a:rPr lang="it-IT" sz="2000" dirty="0" smtClean="0">
                <a:solidFill>
                  <a:srgbClr val="FF9933"/>
                </a:solidFill>
              </a:rPr>
              <a:t>ll’indirizzo </a:t>
            </a:r>
            <a:r>
              <a:rPr lang="it-IT" sz="2000" u="sng" dirty="0" smtClean="0">
                <a:solidFill>
                  <a:srgbClr val="FF9933"/>
                </a:solidFill>
              </a:rPr>
              <a:t>192.168.1.41:7070</a:t>
            </a:r>
            <a:endParaRPr lang="it-IT" sz="2000" u="sng" dirty="0">
              <a:solidFill>
                <a:srgbClr val="FF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23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764704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Dinamica di funzionamento</a:t>
            </a:r>
            <a:endParaRPr lang="it-IT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67161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Connettore 4 5"/>
          <p:cNvCxnSpPr>
            <a:stCxn id="4" idx="3"/>
            <a:endCxn id="4" idx="1"/>
          </p:cNvCxnSpPr>
          <p:nvPr/>
        </p:nvCxnSpPr>
        <p:spPr>
          <a:xfrm flipH="1">
            <a:off x="457200" y="3863181"/>
            <a:ext cx="8229600" cy="12700"/>
          </a:xfrm>
          <a:prstGeom prst="bentConnector5">
            <a:avLst>
              <a:gd name="adj1" fmla="val -2778"/>
              <a:gd name="adj2" fmla="val 13737055"/>
              <a:gd name="adj3" fmla="val 10277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65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it-IT" dirty="0" err="1" smtClean="0">
                <a:solidFill>
                  <a:srgbClr val="FF9933"/>
                </a:solidFill>
              </a:rPr>
              <a:t>Step</a:t>
            </a:r>
            <a:r>
              <a:rPr lang="it-IT" dirty="0" smtClean="0">
                <a:solidFill>
                  <a:srgbClr val="FF9933"/>
                </a:solidFill>
              </a:rPr>
              <a:t> 1</a:t>
            </a:r>
            <a:endParaRPr lang="it-IT" dirty="0">
              <a:solidFill>
                <a:srgbClr val="FF9933"/>
              </a:solidFill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2722276" cy="3845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29900"/>
            <a:ext cx="386769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9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it-IT" dirty="0" err="1" smtClean="0">
                <a:solidFill>
                  <a:srgbClr val="FF9933"/>
                </a:solidFill>
              </a:rPr>
              <a:t>Step</a:t>
            </a:r>
            <a:r>
              <a:rPr lang="it-IT" dirty="0" smtClean="0">
                <a:solidFill>
                  <a:srgbClr val="FF9933"/>
                </a:solidFill>
              </a:rPr>
              <a:t> 2</a:t>
            </a:r>
            <a:endParaRPr lang="it-IT" dirty="0">
              <a:solidFill>
                <a:srgbClr val="FF9933"/>
              </a:solidFill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836712"/>
            <a:ext cx="1656184" cy="1512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7516274" cy="3276221"/>
          </a:xfrm>
          <a:prstGeom prst="roundRect">
            <a:avLst>
              <a:gd name="adj" fmla="val 42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sellaDiTesto 7"/>
          <p:cNvSpPr txBox="1"/>
          <p:nvPr/>
        </p:nvSpPr>
        <p:spPr>
          <a:xfrm>
            <a:off x="2843808" y="310118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\\ istruzioni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843808" y="486916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\\ istruzioni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6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aaaaaaaaaaaaaaaaaaa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88640" y="0"/>
            <a:ext cx="10691104" cy="6009531"/>
          </a:xfrm>
        </p:spPr>
      </p:pic>
    </p:spTree>
    <p:extLst>
      <p:ext uri="{BB962C8B-B14F-4D97-AF65-F5344CB8AC3E}">
        <p14:creationId xmlns:p14="http://schemas.microsoft.com/office/powerpoint/2010/main" val="160117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980728"/>
            <a:ext cx="8229600" cy="981075"/>
          </a:xfrm>
        </p:spPr>
        <p:txBody>
          <a:bodyPr/>
          <a:lstStyle/>
          <a:p>
            <a:r>
              <a:rPr lang="it-IT" altLang="it-IT" b="1" dirty="0" err="1" smtClean="0">
                <a:solidFill>
                  <a:srgbClr val="FF9933"/>
                </a:solidFill>
              </a:rPr>
              <a:t>Introduction</a:t>
            </a:r>
            <a:r>
              <a:rPr lang="it-IT" altLang="it-IT" b="1" dirty="0" smtClean="0">
                <a:solidFill>
                  <a:srgbClr val="FF9933"/>
                </a:solidFill>
              </a:rPr>
              <a:t> to the</a:t>
            </a:r>
            <a:br>
              <a:rPr lang="it-IT" altLang="it-IT" b="1" dirty="0" smtClean="0">
                <a:solidFill>
                  <a:srgbClr val="FF9933"/>
                </a:solidFill>
              </a:rPr>
            </a:br>
            <a:r>
              <a:rPr lang="it-IT" altLang="it-IT" b="1" dirty="0" smtClean="0">
                <a:solidFill>
                  <a:srgbClr val="FF9933"/>
                </a:solidFill>
              </a:rPr>
              <a:t> </a:t>
            </a:r>
            <a:r>
              <a:rPr lang="it-IT" altLang="it-IT" b="1" dirty="0" err="1" smtClean="0">
                <a:solidFill>
                  <a:srgbClr val="FF9933"/>
                </a:solidFill>
              </a:rPr>
              <a:t>IoT</a:t>
            </a:r>
            <a:r>
              <a:rPr lang="it-IT" altLang="it-IT" b="1" dirty="0" smtClean="0">
                <a:solidFill>
                  <a:srgbClr val="FF9933"/>
                </a:solidFill>
              </a:rPr>
              <a:t> world</a:t>
            </a:r>
            <a:endParaRPr lang="it-IT" altLang="it-IT" b="1" dirty="0">
              <a:solidFill>
                <a:srgbClr val="FF9933"/>
              </a:solidFill>
            </a:endParaRPr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967867384"/>
              </p:ext>
            </p:extLst>
          </p:nvPr>
        </p:nvGraphicFramePr>
        <p:xfrm>
          <a:off x="1547664" y="2276872"/>
          <a:ext cx="6120680" cy="3775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asellaDiTesto 5"/>
          <p:cNvSpPr txBox="1"/>
          <p:nvPr/>
        </p:nvSpPr>
        <p:spPr>
          <a:xfrm>
            <a:off x="2418731" y="540457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pc="600" dirty="0" smtClean="0"/>
              <a:t>Internet   of  </a:t>
            </a:r>
            <a:r>
              <a:rPr lang="it-IT" spc="600" dirty="0" err="1"/>
              <a:t>T</a:t>
            </a:r>
            <a:r>
              <a:rPr lang="it-IT" spc="600" dirty="0" err="1" smtClean="0"/>
              <a:t>hings</a:t>
            </a:r>
            <a:endParaRPr lang="it-IT" spc="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Paris </a:t>
            </a:r>
            <a:r>
              <a:rPr lang="it-IT" b="1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driverless</a:t>
            </a:r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underground</a:t>
            </a:r>
            <a:endParaRPr lang="it-IT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ma 5"/>
          <p:cNvGraphicFramePr/>
          <p:nvPr>
            <p:extLst>
              <p:ext uri="{D42A27DB-BD31-4B8C-83A1-F6EECF244321}">
                <p14:modId xmlns:p14="http://schemas.microsoft.com/office/powerpoint/2010/main" val="54715986"/>
              </p:ext>
            </p:extLst>
          </p:nvPr>
        </p:nvGraphicFramePr>
        <p:xfrm>
          <a:off x="2123728" y="476672"/>
          <a:ext cx="7920880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712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FF9933"/>
                </a:solidFill>
              </a:rPr>
              <a:t>Diagramma di </a:t>
            </a:r>
            <a:r>
              <a:rPr lang="it-IT" b="1" dirty="0" err="1" smtClean="0">
                <a:solidFill>
                  <a:srgbClr val="FF9933"/>
                </a:solidFill>
              </a:rPr>
              <a:t>Gantt</a:t>
            </a:r>
            <a:endParaRPr lang="it-IT" b="1" dirty="0">
              <a:solidFill>
                <a:srgbClr val="FF9933"/>
              </a:solidFill>
            </a:endParaRPr>
          </a:p>
        </p:txBody>
      </p:sp>
      <p:pic>
        <p:nvPicPr>
          <p:cNvPr id="4" name="Segnaposto contenuto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8" r="3347" b="51586"/>
          <a:stretch/>
        </p:blipFill>
        <p:spPr bwMode="auto">
          <a:xfrm>
            <a:off x="467544" y="2276872"/>
            <a:ext cx="8229600" cy="1908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Diagramma 5"/>
          <p:cNvGraphicFramePr/>
          <p:nvPr>
            <p:extLst>
              <p:ext uri="{D42A27DB-BD31-4B8C-83A1-F6EECF244321}">
                <p14:modId xmlns:p14="http://schemas.microsoft.com/office/powerpoint/2010/main" val="3146296194"/>
              </p:ext>
            </p:extLst>
          </p:nvPr>
        </p:nvGraphicFramePr>
        <p:xfrm>
          <a:off x="1475656" y="4221088"/>
          <a:ext cx="6096000" cy="167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325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rgbClr val="FF9933"/>
                </a:solidFill>
              </a:rPr>
              <a:t>Componenti costituenti la </a:t>
            </a:r>
            <a:r>
              <a:rPr lang="it-IT" b="1" dirty="0" smtClean="0">
                <a:solidFill>
                  <a:srgbClr val="FF9933"/>
                </a:solidFill>
              </a:rPr>
              <a:t>rete</a:t>
            </a:r>
            <a:endParaRPr lang="it-IT" b="1" dirty="0">
              <a:solidFill>
                <a:srgbClr val="FF9933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it-IT" u="sng" dirty="0" smtClean="0">
                <a:solidFill>
                  <a:srgbClr val="FF9933"/>
                </a:solidFill>
              </a:rPr>
              <a:t>Arduino Uno</a:t>
            </a:r>
          </a:p>
          <a:p>
            <a:pPr>
              <a:buClr>
                <a:schemeClr val="bg1"/>
              </a:buClr>
            </a:pPr>
            <a:r>
              <a:rPr lang="it-IT" u="sng" dirty="0" smtClean="0">
                <a:solidFill>
                  <a:srgbClr val="FF9933"/>
                </a:solidFill>
              </a:rPr>
              <a:t>Host amministratore</a:t>
            </a:r>
            <a:endParaRPr lang="it-IT" u="sng" dirty="0" smtClean="0">
              <a:solidFill>
                <a:srgbClr val="FF9933"/>
              </a:solidFill>
            </a:endParaRPr>
          </a:p>
          <a:p>
            <a:pPr>
              <a:buClr>
                <a:schemeClr val="bg1"/>
              </a:buClr>
            </a:pPr>
            <a:r>
              <a:rPr lang="it-IT" u="sng" dirty="0" smtClean="0">
                <a:solidFill>
                  <a:srgbClr val="FF9933"/>
                </a:solidFill>
              </a:rPr>
              <a:t>Access Point</a:t>
            </a:r>
            <a:endParaRPr lang="it-IT" u="sng" dirty="0" smtClean="0">
              <a:solidFill>
                <a:srgbClr val="FF9933"/>
              </a:solidFill>
            </a:endParaRPr>
          </a:p>
          <a:p>
            <a:pPr>
              <a:buClr>
                <a:schemeClr val="bg1"/>
              </a:buClr>
            </a:pPr>
            <a:r>
              <a:rPr lang="it-IT" u="sng" dirty="0" smtClean="0">
                <a:solidFill>
                  <a:srgbClr val="FF9933"/>
                </a:solidFill>
              </a:rPr>
              <a:t>Server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9" b="94718" l="9942" r="89912">
                        <a14:foregroundMark x1="15497" y1="30282" x2="35965" y2="46479"/>
                        <a14:foregroundMark x1="37427" y1="47535" x2="72661" y2="17606"/>
                        <a14:foregroundMark x1="71637" y1="16197" x2="71637" y2="16197"/>
                        <a14:foregroundMark x1="75146" y1="14085" x2="75146" y2="14085"/>
                        <a14:foregroundMark x1="76754" y1="24648" x2="76754" y2="24648"/>
                        <a14:foregroundMark x1="71930" y1="29577" x2="74708" y2="14085"/>
                        <a14:foregroundMark x1="76170" y1="21831" x2="88743" y2="20070"/>
                        <a14:foregroundMark x1="88743" y1="15845" x2="88743" y2="15845"/>
                        <a14:foregroundMark x1="27485" y1="81690" x2="36404" y2="47183"/>
                        <a14:foregroundMark x1="13889" y1="26056" x2="13889" y2="26056"/>
                        <a14:foregroundMark x1="12719" y1="29577" x2="12719" y2="29577"/>
                        <a14:foregroundMark x1="27047" y1="84859" x2="27047" y2="84859"/>
                        <a14:foregroundMark x1="28509" y1="91901" x2="28509" y2="91901"/>
                        <a14:foregroundMark x1="25292" y1="91197" x2="29825" y2="90141"/>
                        <a14:foregroundMark x1="24269" y1="91901" x2="26901" y2="90141"/>
                        <a14:foregroundMark x1="28947" y1="86268" x2="29532" y2="81338"/>
                        <a14:foregroundMark x1="11404" y1="38732" x2="16374" y2="39085"/>
                        <a14:foregroundMark x1="11842" y1="42958" x2="15936" y2="42606"/>
                        <a14:foregroundMark x1="11404" y1="42958" x2="11404" y2="32042"/>
                        <a14:foregroundMark x1="69006" y1="31690" x2="71637" y2="31690"/>
                        <a14:foregroundMark x1="36111" y1="59507" x2="41959" y2="58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730534"/>
            <a:ext cx="6085686" cy="22187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17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Uno</a:t>
            </a:r>
            <a:endParaRPr lang="it-IT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Segnaposto contenuto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4" r="8330" b="22223"/>
          <a:stretch/>
        </p:blipFill>
        <p:spPr bwMode="auto">
          <a:xfrm>
            <a:off x="457200" y="2476086"/>
            <a:ext cx="8229600" cy="277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568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 amministratore</a:t>
            </a:r>
            <a:endParaRPr lang="it-IT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FF9933"/>
                </a:solidFill>
              </a:rPr>
              <a:t>Qualsiasi dispositivo in grado di collegarsi alla rete può controllare il semaforo</a:t>
            </a:r>
            <a:endParaRPr lang="it-IT" dirty="0">
              <a:solidFill>
                <a:srgbClr val="FF9933"/>
              </a:solidFill>
            </a:endParaRPr>
          </a:p>
        </p:txBody>
      </p:sp>
      <p:graphicFrame>
        <p:nvGraphicFramePr>
          <p:cNvPr id="4" name="Diagramma 3"/>
          <p:cNvGraphicFramePr/>
          <p:nvPr>
            <p:extLst>
              <p:ext uri="{D42A27DB-BD31-4B8C-83A1-F6EECF244321}">
                <p14:modId xmlns:p14="http://schemas.microsoft.com/office/powerpoint/2010/main" val="146569200"/>
              </p:ext>
            </p:extLst>
          </p:nvPr>
        </p:nvGraphicFramePr>
        <p:xfrm>
          <a:off x="1475656" y="19888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931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Centro stella di rete</a:t>
            </a:r>
            <a:endParaRPr lang="it-IT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0848"/>
            <a:ext cx="2767037" cy="2767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sellaDiTesto 4"/>
          <p:cNvSpPr txBox="1"/>
          <p:nvPr/>
        </p:nvSpPr>
        <p:spPr>
          <a:xfrm>
            <a:off x="971600" y="2348880"/>
            <a:ext cx="31454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FF9933"/>
                </a:solidFill>
              </a:rPr>
              <a:t>Classificazione rete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smtClean="0">
                <a:solidFill>
                  <a:srgbClr val="FF9933"/>
                </a:solidFill>
              </a:rPr>
              <a:t>Indirizzamento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 smtClean="0">
              <a:solidFill>
                <a:srgbClr val="FF99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63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Specifiche e sicurezza</a:t>
            </a:r>
            <a:b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Asus DSL-N10E</a:t>
            </a:r>
            <a:endParaRPr lang="it-IT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840974"/>
              </p:ext>
            </p:extLst>
          </p:nvPr>
        </p:nvGraphicFramePr>
        <p:xfrm>
          <a:off x="457200" y="1844824"/>
          <a:ext cx="3970784" cy="428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ma 9"/>
          <p:cNvGraphicFramePr/>
          <p:nvPr>
            <p:extLst>
              <p:ext uri="{D42A27DB-BD31-4B8C-83A1-F6EECF244321}">
                <p14:modId xmlns:p14="http://schemas.microsoft.com/office/powerpoint/2010/main" val="674523043"/>
              </p:ext>
            </p:extLst>
          </p:nvPr>
        </p:nvGraphicFramePr>
        <p:xfrm>
          <a:off x="4860032" y="2564904"/>
          <a:ext cx="4057930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49407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14196</TotalTime>
  <Words>177</Words>
  <Application>Microsoft Office PowerPoint</Application>
  <PresentationFormat>Presentazione su schermo (4:3)</PresentationFormat>
  <Paragraphs>57</Paragraphs>
  <Slides>16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7" baseType="lpstr">
      <vt:lpstr>Diseño predeterminado</vt:lpstr>
      <vt:lpstr>Semaforo IP controlled</vt:lpstr>
      <vt:lpstr>Introduction to the  IoT world</vt:lpstr>
      <vt:lpstr>Paris driverless  underground</vt:lpstr>
      <vt:lpstr>Diagramma di Gantt</vt:lpstr>
      <vt:lpstr>Componenti costituenti la rete</vt:lpstr>
      <vt:lpstr>Arduino Uno</vt:lpstr>
      <vt:lpstr>Host amministratore</vt:lpstr>
      <vt:lpstr>Centro stella di rete</vt:lpstr>
      <vt:lpstr>Specifiche e sicurezza Asus DSL-N10E</vt:lpstr>
      <vt:lpstr>Presentazione standard di PowerPoint</vt:lpstr>
      <vt:lpstr>Server</vt:lpstr>
      <vt:lpstr>Configurazione Apache HTTP server</vt:lpstr>
      <vt:lpstr>Dinamica di funzionamento</vt:lpstr>
      <vt:lpstr>Step 1</vt:lpstr>
      <vt:lpstr>Step 2</vt:lpstr>
      <vt:lpstr>Presentazione standard di PowerPoint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alanivan</cp:lastModifiedBy>
  <cp:revision>728</cp:revision>
  <dcterms:created xsi:type="dcterms:W3CDTF">2010-05-23T14:28:12Z</dcterms:created>
  <dcterms:modified xsi:type="dcterms:W3CDTF">2017-07-07T19:19:46Z</dcterms:modified>
</cp:coreProperties>
</file>